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74" r:id="rId5"/>
    <p:sldId id="307" r:id="rId6"/>
    <p:sldId id="310" r:id="rId7"/>
    <p:sldId id="320" r:id="rId8"/>
    <p:sldId id="321" r:id="rId9"/>
    <p:sldId id="317" r:id="rId10"/>
    <p:sldId id="318" r:id="rId11"/>
    <p:sldId id="322" r:id="rId12"/>
    <p:sldId id="323" r:id="rId13"/>
    <p:sldId id="324" r:id="rId14"/>
    <p:sldId id="325" r:id="rId15"/>
    <p:sldId id="327" r:id="rId16"/>
    <p:sldId id="328" r:id="rId17"/>
    <p:sldId id="31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B91F0F-4C70-4EF1-8A2C-502CEACB6CCC}" v="20" dt="2022-05-24T05:31:33.3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64" d="100"/>
          <a:sy n="64" d="100"/>
        </p:scale>
        <p:origin x="765"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 D" userId="0ff2b577eb34c7bc" providerId="LiveId" clId="{4959198B-60B3-4B64-8A81-597956B5D4DA}"/>
    <pc:docChg chg="undo custSel modSld addSection delSection">
      <pc:chgData name="Daniel D" userId="0ff2b577eb34c7bc" providerId="LiveId" clId="{4959198B-60B3-4B64-8A81-597956B5D4DA}" dt="2022-05-21T12:04:01.597" v="105" actId="14100"/>
      <pc:docMkLst>
        <pc:docMk/>
      </pc:docMkLst>
      <pc:sldChg chg="modSp mod modTransition">
        <pc:chgData name="Daniel D" userId="0ff2b577eb34c7bc" providerId="LiveId" clId="{4959198B-60B3-4B64-8A81-597956B5D4DA}" dt="2022-05-21T12:04:01.597" v="105" actId="14100"/>
        <pc:sldMkLst>
          <pc:docMk/>
          <pc:sldMk cId="1205248810" sldId="274"/>
        </pc:sldMkLst>
        <pc:spChg chg="mod">
          <ac:chgData name="Daniel D" userId="0ff2b577eb34c7bc" providerId="LiveId" clId="{4959198B-60B3-4B64-8A81-597956B5D4DA}" dt="2022-05-21T10:02:09.601" v="76"/>
          <ac:spMkLst>
            <pc:docMk/>
            <pc:sldMk cId="1205248810" sldId="274"/>
            <ac:spMk id="30" creationId="{A00DE60C-E8ED-6CDF-C868-795D3FD65876}"/>
          </ac:spMkLst>
        </pc:spChg>
        <pc:spChg chg="mod">
          <ac:chgData name="Daniel D" userId="0ff2b577eb34c7bc" providerId="LiveId" clId="{4959198B-60B3-4B64-8A81-597956B5D4DA}" dt="2022-05-21T10:13:22.968" v="104" actId="20577"/>
          <ac:spMkLst>
            <pc:docMk/>
            <pc:sldMk cId="1205248810" sldId="274"/>
            <ac:spMk id="33" creationId="{AF0488D9-F9C8-8444-F5D6-1A913CB623BA}"/>
          </ac:spMkLst>
        </pc:spChg>
        <pc:picChg chg="mod">
          <ac:chgData name="Daniel D" userId="0ff2b577eb34c7bc" providerId="LiveId" clId="{4959198B-60B3-4B64-8A81-597956B5D4DA}" dt="2022-05-21T12:04:01.597" v="105" actId="14100"/>
          <ac:picMkLst>
            <pc:docMk/>
            <pc:sldMk cId="1205248810" sldId="274"/>
            <ac:picMk id="26" creationId="{3A4CDF77-8EFD-AE9A-FB22-A05572D466AC}"/>
          </ac:picMkLst>
        </pc:picChg>
      </pc:sldChg>
      <pc:sldChg chg="modSp mod modTransition">
        <pc:chgData name="Daniel D" userId="0ff2b577eb34c7bc" providerId="LiveId" clId="{4959198B-60B3-4B64-8A81-597956B5D4DA}" dt="2022-05-21T10:06:30.674" v="92" actId="20577"/>
        <pc:sldMkLst>
          <pc:docMk/>
          <pc:sldMk cId="2633271797" sldId="307"/>
        </pc:sldMkLst>
        <pc:spChg chg="mod">
          <ac:chgData name="Daniel D" userId="0ff2b577eb34c7bc" providerId="LiveId" clId="{4959198B-60B3-4B64-8A81-597956B5D4DA}" dt="2022-05-21T10:02:22.866" v="80" actId="113"/>
          <ac:spMkLst>
            <pc:docMk/>
            <pc:sldMk cId="2633271797" sldId="307"/>
            <ac:spMk id="2" creationId="{E52D4D1E-BA60-4A23-8EBC-1159C82F9571}"/>
          </ac:spMkLst>
        </pc:spChg>
        <pc:graphicFrameChg chg="mod">
          <ac:chgData name="Daniel D" userId="0ff2b577eb34c7bc" providerId="LiveId" clId="{4959198B-60B3-4B64-8A81-597956B5D4DA}" dt="2022-05-21T10:06:30.674" v="92" actId="20577"/>
          <ac:graphicFrameMkLst>
            <pc:docMk/>
            <pc:sldMk cId="2633271797" sldId="307"/>
            <ac:graphicFrameMk id="5" creationId="{65AA958D-239A-4E9F-9880-A6024BBB0D68}"/>
          </ac:graphicFrameMkLst>
        </pc:graphicFrameChg>
      </pc:sldChg>
      <pc:sldChg chg="modSp mod modTransition">
        <pc:chgData name="Daniel D" userId="0ff2b577eb34c7bc" providerId="LiveId" clId="{4959198B-60B3-4B64-8A81-597956B5D4DA}" dt="2022-05-21T10:07:25.969" v="94" actId="20577"/>
        <pc:sldMkLst>
          <pc:docMk/>
          <pc:sldMk cId="1453442392" sldId="310"/>
        </pc:sldMkLst>
        <pc:spChg chg="mod">
          <ac:chgData name="Daniel D" userId="0ff2b577eb34c7bc" providerId="LiveId" clId="{4959198B-60B3-4B64-8A81-597956B5D4DA}" dt="2022-05-21T10:02:28.795" v="81" actId="113"/>
          <ac:spMkLst>
            <pc:docMk/>
            <pc:sldMk cId="1453442392" sldId="310"/>
            <ac:spMk id="2" creationId="{9657E1E2-30A8-A428-9FCA-792EB140E946}"/>
          </ac:spMkLst>
        </pc:spChg>
        <pc:spChg chg="mod">
          <ac:chgData name="Daniel D" userId="0ff2b577eb34c7bc" providerId="LiveId" clId="{4959198B-60B3-4B64-8A81-597956B5D4DA}" dt="2022-05-21T10:07:25.969" v="94" actId="20577"/>
          <ac:spMkLst>
            <pc:docMk/>
            <pc:sldMk cId="1453442392" sldId="310"/>
            <ac:spMk id="3" creationId="{5E2509FA-BEB4-19AB-BF48-62C6FA4320D3}"/>
          </ac:spMkLst>
        </pc:spChg>
        <pc:picChg chg="mod">
          <ac:chgData name="Daniel D" userId="0ff2b577eb34c7bc" providerId="LiveId" clId="{4959198B-60B3-4B64-8A81-597956B5D4DA}" dt="2022-05-21T10:06:45.632" v="93" actId="14100"/>
          <ac:picMkLst>
            <pc:docMk/>
            <pc:sldMk cId="1453442392" sldId="310"/>
            <ac:picMk id="8" creationId="{6337C6BE-5818-A2AD-4439-4FBD2A450532}"/>
          </ac:picMkLst>
        </pc:picChg>
      </pc:sldChg>
      <pc:sldChg chg="modSp mod modTransition">
        <pc:chgData name="Daniel D" userId="0ff2b577eb34c7bc" providerId="LiveId" clId="{4959198B-60B3-4B64-8A81-597956B5D4DA}" dt="2022-05-21T10:02:33.137" v="82" actId="113"/>
        <pc:sldMkLst>
          <pc:docMk/>
          <pc:sldMk cId="3592600019" sldId="311"/>
        </pc:sldMkLst>
        <pc:spChg chg="mod">
          <ac:chgData name="Daniel D" userId="0ff2b577eb34c7bc" providerId="LiveId" clId="{4959198B-60B3-4B64-8A81-597956B5D4DA}" dt="2022-05-21T10:02:33.137" v="82" actId="113"/>
          <ac:spMkLst>
            <pc:docMk/>
            <pc:sldMk cId="3592600019" sldId="311"/>
            <ac:spMk id="2" creationId="{BDC96668-2593-C0A0-8015-E1554983CFC3}"/>
          </ac:spMkLst>
        </pc:spChg>
        <pc:spChg chg="mod">
          <ac:chgData name="Daniel D" userId="0ff2b577eb34c7bc" providerId="LiveId" clId="{4959198B-60B3-4B64-8A81-597956B5D4DA}" dt="2022-05-21T09:57:50.064" v="73" actId="313"/>
          <ac:spMkLst>
            <pc:docMk/>
            <pc:sldMk cId="3592600019" sldId="311"/>
            <ac:spMk id="3" creationId="{3D30C124-A808-C6F8-8D0C-EE4F8703ED35}"/>
          </ac:spMkLst>
        </pc:spChg>
      </pc:sldChg>
    </pc:docChg>
  </pc:docChgLst>
  <pc:docChgLst>
    <pc:chgData name="Daniel D" userId="0ff2b577eb34c7bc" providerId="LiveId" clId="{82B91F0F-4C70-4EF1-8A2C-502CEACB6CCC}"/>
    <pc:docChg chg="undo custSel addSld delSld modSld modMainMaster">
      <pc:chgData name="Daniel D" userId="0ff2b577eb34c7bc" providerId="LiveId" clId="{82B91F0F-4C70-4EF1-8A2C-502CEACB6CCC}" dt="2022-05-24T05:33:14.369" v="213" actId="47"/>
      <pc:docMkLst>
        <pc:docMk/>
      </pc:docMkLst>
      <pc:sldChg chg="modTransition">
        <pc:chgData name="Daniel D" userId="0ff2b577eb34c7bc" providerId="LiveId" clId="{82B91F0F-4C70-4EF1-8A2C-502CEACB6CCC}" dt="2022-05-24T05:31:33.365" v="212"/>
        <pc:sldMkLst>
          <pc:docMk/>
          <pc:sldMk cId="1205248810" sldId="274"/>
        </pc:sldMkLst>
      </pc:sldChg>
      <pc:sldChg chg="modTransition">
        <pc:chgData name="Daniel D" userId="0ff2b577eb34c7bc" providerId="LiveId" clId="{82B91F0F-4C70-4EF1-8A2C-502CEACB6CCC}" dt="2022-05-24T05:31:33.365" v="212"/>
        <pc:sldMkLst>
          <pc:docMk/>
          <pc:sldMk cId="2633271797" sldId="307"/>
        </pc:sldMkLst>
      </pc:sldChg>
      <pc:sldChg chg="modTransition">
        <pc:chgData name="Daniel D" userId="0ff2b577eb34c7bc" providerId="LiveId" clId="{82B91F0F-4C70-4EF1-8A2C-502CEACB6CCC}" dt="2022-05-24T05:31:33.365" v="212"/>
        <pc:sldMkLst>
          <pc:docMk/>
          <pc:sldMk cId="1453442392" sldId="310"/>
        </pc:sldMkLst>
      </pc:sldChg>
      <pc:sldChg chg="modSp mod modTransition">
        <pc:chgData name="Daniel D" userId="0ff2b577eb34c7bc" providerId="LiveId" clId="{82B91F0F-4C70-4EF1-8A2C-502CEACB6CCC}" dt="2022-05-24T05:31:33.365" v="212"/>
        <pc:sldMkLst>
          <pc:docMk/>
          <pc:sldMk cId="3592600019" sldId="311"/>
        </pc:sldMkLst>
        <pc:spChg chg="mod">
          <ac:chgData name="Daniel D" userId="0ff2b577eb34c7bc" providerId="LiveId" clId="{82B91F0F-4C70-4EF1-8A2C-502CEACB6CCC}" dt="2022-05-24T05:31:15.003" v="208" actId="20577"/>
          <ac:spMkLst>
            <pc:docMk/>
            <pc:sldMk cId="3592600019" sldId="311"/>
            <ac:spMk id="3" creationId="{3D30C124-A808-C6F8-8D0C-EE4F8703ED35}"/>
          </ac:spMkLst>
        </pc:spChg>
        <pc:spChg chg="mod">
          <ac:chgData name="Daniel D" userId="0ff2b577eb34c7bc" providerId="LiveId" clId="{82B91F0F-4C70-4EF1-8A2C-502CEACB6CCC}" dt="2022-05-24T05:25:34.518" v="80" actId="27636"/>
          <ac:spMkLst>
            <pc:docMk/>
            <pc:sldMk cId="3592600019" sldId="311"/>
            <ac:spMk id="4" creationId="{80406075-9CA5-97DD-F3E8-40351FB3D062}"/>
          </ac:spMkLst>
        </pc:spChg>
      </pc:sldChg>
      <pc:sldChg chg="modTransition">
        <pc:chgData name="Daniel D" userId="0ff2b577eb34c7bc" providerId="LiveId" clId="{82B91F0F-4C70-4EF1-8A2C-502CEACB6CCC}" dt="2022-05-24T05:31:33.365" v="212"/>
        <pc:sldMkLst>
          <pc:docMk/>
          <pc:sldMk cId="2085535163" sldId="317"/>
        </pc:sldMkLst>
      </pc:sldChg>
      <pc:sldChg chg="modTransition">
        <pc:chgData name="Daniel D" userId="0ff2b577eb34c7bc" providerId="LiveId" clId="{82B91F0F-4C70-4EF1-8A2C-502CEACB6CCC}" dt="2022-05-24T05:31:33.365" v="212"/>
        <pc:sldMkLst>
          <pc:docMk/>
          <pc:sldMk cId="3394911460" sldId="318"/>
        </pc:sldMkLst>
      </pc:sldChg>
      <pc:sldChg chg="modTransition">
        <pc:chgData name="Daniel D" userId="0ff2b577eb34c7bc" providerId="LiveId" clId="{82B91F0F-4C70-4EF1-8A2C-502CEACB6CCC}" dt="2022-05-24T05:31:33.365" v="212"/>
        <pc:sldMkLst>
          <pc:docMk/>
          <pc:sldMk cId="226056970" sldId="320"/>
        </pc:sldMkLst>
      </pc:sldChg>
      <pc:sldChg chg="modTransition">
        <pc:chgData name="Daniel D" userId="0ff2b577eb34c7bc" providerId="LiveId" clId="{82B91F0F-4C70-4EF1-8A2C-502CEACB6CCC}" dt="2022-05-24T05:31:33.365" v="212"/>
        <pc:sldMkLst>
          <pc:docMk/>
          <pc:sldMk cId="1750019363" sldId="321"/>
        </pc:sldMkLst>
      </pc:sldChg>
      <pc:sldChg chg="modSp new del mod">
        <pc:chgData name="Daniel D" userId="0ff2b577eb34c7bc" providerId="LiveId" clId="{82B91F0F-4C70-4EF1-8A2C-502CEACB6CCC}" dt="2022-05-23T14:23:18.612" v="17" actId="47"/>
        <pc:sldMkLst>
          <pc:docMk/>
          <pc:sldMk cId="220520238" sldId="322"/>
        </pc:sldMkLst>
        <pc:spChg chg="mod">
          <ac:chgData name="Daniel D" userId="0ff2b577eb34c7bc" providerId="LiveId" clId="{82B91F0F-4C70-4EF1-8A2C-502CEACB6CCC}" dt="2022-05-23T14:23:13.517" v="16" actId="20577"/>
          <ac:spMkLst>
            <pc:docMk/>
            <pc:sldMk cId="220520238" sldId="322"/>
            <ac:spMk id="2" creationId="{AA92300D-8BA8-9DAE-3444-942B514E1E86}"/>
          </ac:spMkLst>
        </pc:spChg>
      </pc:sldChg>
      <pc:sldChg chg="addSp delSp modSp new mod modTransition">
        <pc:chgData name="Daniel D" userId="0ff2b577eb34c7bc" providerId="LiveId" clId="{82B91F0F-4C70-4EF1-8A2C-502CEACB6CCC}" dt="2022-05-24T05:31:33.365" v="212"/>
        <pc:sldMkLst>
          <pc:docMk/>
          <pc:sldMk cId="1462458605" sldId="322"/>
        </pc:sldMkLst>
        <pc:spChg chg="mod">
          <ac:chgData name="Daniel D" userId="0ff2b577eb34c7bc" providerId="LiveId" clId="{82B91F0F-4C70-4EF1-8A2C-502CEACB6CCC}" dt="2022-05-24T05:26:53.803" v="120" actId="1076"/>
          <ac:spMkLst>
            <pc:docMk/>
            <pc:sldMk cId="1462458605" sldId="322"/>
            <ac:spMk id="2" creationId="{75D6A18C-7621-F5C8-20E4-F847905C9DDE}"/>
          </ac:spMkLst>
        </pc:spChg>
        <pc:spChg chg="del mod">
          <ac:chgData name="Daniel D" userId="0ff2b577eb34c7bc" providerId="LiveId" clId="{82B91F0F-4C70-4EF1-8A2C-502CEACB6CCC}" dt="2022-05-24T05:27:18.415" v="163" actId="478"/>
          <ac:spMkLst>
            <pc:docMk/>
            <pc:sldMk cId="1462458605" sldId="322"/>
            <ac:spMk id="3" creationId="{7D79FA54-6FD5-2794-8239-124C89CE7A47}"/>
          </ac:spMkLst>
        </pc:spChg>
        <pc:picChg chg="add mod">
          <ac:chgData name="Daniel D" userId="0ff2b577eb34c7bc" providerId="LiveId" clId="{82B91F0F-4C70-4EF1-8A2C-502CEACB6CCC}" dt="2022-05-24T05:27:31.823" v="165" actId="1076"/>
          <ac:picMkLst>
            <pc:docMk/>
            <pc:sldMk cId="1462458605" sldId="322"/>
            <ac:picMk id="5" creationId="{6418FAA9-6F1D-4648-03C8-6671F04219DD}"/>
          </ac:picMkLst>
        </pc:picChg>
        <pc:picChg chg="add mod">
          <ac:chgData name="Daniel D" userId="0ff2b577eb34c7bc" providerId="LiveId" clId="{82B91F0F-4C70-4EF1-8A2C-502CEACB6CCC}" dt="2022-05-24T05:28:08.790" v="171" actId="1076"/>
          <ac:picMkLst>
            <pc:docMk/>
            <pc:sldMk cId="1462458605" sldId="322"/>
            <ac:picMk id="7" creationId="{FDCB7E33-AF02-EEE8-0889-997FE749DA44}"/>
          </ac:picMkLst>
        </pc:picChg>
      </pc:sldChg>
      <pc:sldChg chg="new del">
        <pc:chgData name="Daniel D" userId="0ff2b577eb34c7bc" providerId="LiveId" clId="{82B91F0F-4C70-4EF1-8A2C-502CEACB6CCC}" dt="2022-05-24T05:22:01.683" v="25" actId="47"/>
        <pc:sldMkLst>
          <pc:docMk/>
          <pc:sldMk cId="1658356911" sldId="322"/>
        </pc:sldMkLst>
      </pc:sldChg>
      <pc:sldChg chg="addSp delSp modSp new del mod">
        <pc:chgData name="Daniel D" userId="0ff2b577eb34c7bc" providerId="LiveId" clId="{82B91F0F-4C70-4EF1-8A2C-502CEACB6CCC}" dt="2022-05-24T05:24:57.909" v="71" actId="47"/>
        <pc:sldMkLst>
          <pc:docMk/>
          <pc:sldMk cId="2169727277" sldId="322"/>
        </pc:sldMkLst>
        <pc:spChg chg="mod">
          <ac:chgData name="Daniel D" userId="0ff2b577eb34c7bc" providerId="LiveId" clId="{82B91F0F-4C70-4EF1-8A2C-502CEACB6CCC}" dt="2022-05-24T05:22:29.949" v="43" actId="1076"/>
          <ac:spMkLst>
            <pc:docMk/>
            <pc:sldMk cId="2169727277" sldId="322"/>
            <ac:spMk id="2" creationId="{72B7E2CC-A8E6-2F71-E32E-599BDA1ACA69}"/>
          </ac:spMkLst>
        </pc:spChg>
        <pc:spChg chg="del">
          <ac:chgData name="Daniel D" userId="0ff2b577eb34c7bc" providerId="LiveId" clId="{82B91F0F-4C70-4EF1-8A2C-502CEACB6CCC}" dt="2022-05-24T05:22:36.522" v="44" actId="21"/>
          <ac:spMkLst>
            <pc:docMk/>
            <pc:sldMk cId="2169727277" sldId="322"/>
            <ac:spMk id="3" creationId="{0D4152FD-61D5-2FC1-7D68-347E4FB024E5}"/>
          </ac:spMkLst>
        </pc:spChg>
        <pc:picChg chg="add del mod">
          <ac:chgData name="Daniel D" userId="0ff2b577eb34c7bc" providerId="LiveId" clId="{82B91F0F-4C70-4EF1-8A2C-502CEACB6CCC}" dt="2022-05-24T05:23:12.127" v="47" actId="21"/>
          <ac:picMkLst>
            <pc:docMk/>
            <pc:sldMk cId="2169727277" sldId="322"/>
            <ac:picMk id="5" creationId="{9F3DBE78-E75B-6AB1-9E55-BE50E91C8B44}"/>
          </ac:picMkLst>
        </pc:picChg>
        <pc:picChg chg="add del mod">
          <ac:chgData name="Daniel D" userId="0ff2b577eb34c7bc" providerId="LiveId" clId="{82B91F0F-4C70-4EF1-8A2C-502CEACB6CCC}" dt="2022-05-24T05:23:12.127" v="47" actId="21"/>
          <ac:picMkLst>
            <pc:docMk/>
            <pc:sldMk cId="2169727277" sldId="322"/>
            <ac:picMk id="6" creationId="{4BA51854-F8AC-3227-AD1B-13FACC74001E}"/>
          </ac:picMkLst>
        </pc:picChg>
        <pc:picChg chg="add del mod">
          <ac:chgData name="Daniel D" userId="0ff2b577eb34c7bc" providerId="LiveId" clId="{82B91F0F-4C70-4EF1-8A2C-502CEACB6CCC}" dt="2022-05-24T05:24:16.937" v="50" actId="21"/>
          <ac:picMkLst>
            <pc:docMk/>
            <pc:sldMk cId="2169727277" sldId="322"/>
            <ac:picMk id="8" creationId="{42F44F6E-9C8D-2243-1417-E69108D52D65}"/>
          </ac:picMkLst>
        </pc:picChg>
        <pc:picChg chg="add del mod">
          <ac:chgData name="Daniel D" userId="0ff2b577eb34c7bc" providerId="LiveId" clId="{82B91F0F-4C70-4EF1-8A2C-502CEACB6CCC}" dt="2022-05-24T05:24:56.443" v="70" actId="478"/>
          <ac:picMkLst>
            <pc:docMk/>
            <pc:sldMk cId="2169727277" sldId="322"/>
            <ac:picMk id="9" creationId="{F1C9EF07-18F9-39E8-DAD5-50ABAE9A3112}"/>
          </ac:picMkLst>
        </pc:picChg>
      </pc:sldChg>
      <pc:sldChg chg="new del">
        <pc:chgData name="Daniel D" userId="0ff2b577eb34c7bc" providerId="LiveId" clId="{82B91F0F-4C70-4EF1-8A2C-502CEACB6CCC}" dt="2022-05-24T05:20:58.716" v="19" actId="47"/>
        <pc:sldMkLst>
          <pc:docMk/>
          <pc:sldMk cId="2546713247" sldId="322"/>
        </pc:sldMkLst>
      </pc:sldChg>
      <pc:sldChg chg="new del">
        <pc:chgData name="Daniel D" userId="0ff2b577eb34c7bc" providerId="LiveId" clId="{82B91F0F-4C70-4EF1-8A2C-502CEACB6CCC}" dt="2022-05-24T05:21:46.367" v="23" actId="2696"/>
        <pc:sldMkLst>
          <pc:docMk/>
          <pc:sldMk cId="3575025254" sldId="322"/>
        </pc:sldMkLst>
      </pc:sldChg>
      <pc:sldChg chg="addSp delSp modSp new del mod">
        <pc:chgData name="Daniel D" userId="0ff2b577eb34c7bc" providerId="LiveId" clId="{82B91F0F-4C70-4EF1-8A2C-502CEACB6CCC}" dt="2022-05-24T05:26:33.446" v="106" actId="47"/>
        <pc:sldMkLst>
          <pc:docMk/>
          <pc:sldMk cId="540357965" sldId="323"/>
        </pc:sldMkLst>
        <pc:spChg chg="mod">
          <ac:chgData name="Daniel D" userId="0ff2b577eb34c7bc" providerId="LiveId" clId="{82B91F0F-4C70-4EF1-8A2C-502CEACB6CCC}" dt="2022-05-24T05:24:46.223" v="68" actId="1076"/>
          <ac:spMkLst>
            <pc:docMk/>
            <pc:sldMk cId="540357965" sldId="323"/>
            <ac:spMk id="2" creationId="{9E0709FD-4B6C-D3B1-A19A-B26637611492}"/>
          </ac:spMkLst>
        </pc:spChg>
        <pc:spChg chg="add del mod">
          <ac:chgData name="Daniel D" userId="0ff2b577eb34c7bc" providerId="LiveId" clId="{82B91F0F-4C70-4EF1-8A2C-502CEACB6CCC}" dt="2022-05-24T05:25:37.697" v="98" actId="20577"/>
          <ac:spMkLst>
            <pc:docMk/>
            <pc:sldMk cId="540357965" sldId="323"/>
            <ac:spMk id="3" creationId="{4EBE7A3A-5279-4F1B-F1EE-30941DFA69B5}"/>
          </ac:spMkLst>
        </pc:spChg>
        <pc:picChg chg="add del mod">
          <ac:chgData name="Daniel D" userId="0ff2b577eb34c7bc" providerId="LiveId" clId="{82B91F0F-4C70-4EF1-8A2C-502CEACB6CCC}" dt="2022-05-24T05:25:34.502" v="79" actId="931"/>
          <ac:picMkLst>
            <pc:docMk/>
            <pc:sldMk cId="540357965" sldId="323"/>
            <ac:picMk id="5" creationId="{5C2B18C7-BE84-C091-C835-CD69DAD350E5}"/>
          </ac:picMkLst>
        </pc:picChg>
        <pc:picChg chg="add mod">
          <ac:chgData name="Daniel D" userId="0ff2b577eb34c7bc" providerId="LiveId" clId="{82B91F0F-4C70-4EF1-8A2C-502CEACB6CCC}" dt="2022-05-24T05:25:53.516" v="101" actId="1076"/>
          <ac:picMkLst>
            <pc:docMk/>
            <pc:sldMk cId="540357965" sldId="323"/>
            <ac:picMk id="7" creationId="{AA3733A4-F62A-8CAB-24F7-E55EA6A9B413}"/>
          </ac:picMkLst>
        </pc:picChg>
        <pc:picChg chg="add mod">
          <ac:chgData name="Daniel D" userId="0ff2b577eb34c7bc" providerId="LiveId" clId="{82B91F0F-4C70-4EF1-8A2C-502CEACB6CCC}" dt="2022-05-24T05:26:28.476" v="105" actId="1076"/>
          <ac:picMkLst>
            <pc:docMk/>
            <pc:sldMk cId="540357965" sldId="323"/>
            <ac:picMk id="9" creationId="{FE22AD9C-448B-E04B-7F33-4299E8873358}"/>
          </ac:picMkLst>
        </pc:picChg>
      </pc:sldChg>
      <pc:sldChg chg="addSp modSp new mod modTransition">
        <pc:chgData name="Daniel D" userId="0ff2b577eb34c7bc" providerId="LiveId" clId="{82B91F0F-4C70-4EF1-8A2C-502CEACB6CCC}" dt="2022-05-24T05:31:33.365" v="212"/>
        <pc:sldMkLst>
          <pc:docMk/>
          <pc:sldMk cId="4003701494" sldId="323"/>
        </pc:sldMkLst>
        <pc:picChg chg="add mod">
          <ac:chgData name="Daniel D" userId="0ff2b577eb34c7bc" providerId="LiveId" clId="{82B91F0F-4C70-4EF1-8A2C-502CEACB6CCC}" dt="2022-05-24T05:28:55.817" v="179" actId="14100"/>
          <ac:picMkLst>
            <pc:docMk/>
            <pc:sldMk cId="4003701494" sldId="323"/>
            <ac:picMk id="3" creationId="{2427FE40-9B82-BF14-E9EC-EEEA1A227591}"/>
          </ac:picMkLst>
        </pc:picChg>
      </pc:sldChg>
      <pc:sldChg chg="new del">
        <pc:chgData name="Daniel D" userId="0ff2b577eb34c7bc" providerId="LiveId" clId="{82B91F0F-4C70-4EF1-8A2C-502CEACB6CCC}" dt="2022-05-24T05:25:13.420" v="73" actId="2696"/>
        <pc:sldMkLst>
          <pc:docMk/>
          <pc:sldMk cId="2345663653" sldId="324"/>
        </pc:sldMkLst>
      </pc:sldChg>
      <pc:sldChg chg="addSp modSp new mod modTransition">
        <pc:chgData name="Daniel D" userId="0ff2b577eb34c7bc" providerId="LiveId" clId="{82B91F0F-4C70-4EF1-8A2C-502CEACB6CCC}" dt="2022-05-24T05:31:33.365" v="212"/>
        <pc:sldMkLst>
          <pc:docMk/>
          <pc:sldMk cId="3137760059" sldId="324"/>
        </pc:sldMkLst>
        <pc:picChg chg="add mod">
          <ac:chgData name="Daniel D" userId="0ff2b577eb34c7bc" providerId="LiveId" clId="{82B91F0F-4C70-4EF1-8A2C-502CEACB6CCC}" dt="2022-05-24T05:29:10.014" v="182" actId="14100"/>
          <ac:picMkLst>
            <pc:docMk/>
            <pc:sldMk cId="3137760059" sldId="324"/>
            <ac:picMk id="3" creationId="{A3014E17-8ADA-2B1A-66A5-E804472CDD50}"/>
          </ac:picMkLst>
        </pc:picChg>
      </pc:sldChg>
      <pc:sldChg chg="addSp modSp new mod modTransition">
        <pc:chgData name="Daniel D" userId="0ff2b577eb34c7bc" providerId="LiveId" clId="{82B91F0F-4C70-4EF1-8A2C-502CEACB6CCC}" dt="2022-05-24T05:31:33.365" v="212"/>
        <pc:sldMkLst>
          <pc:docMk/>
          <pc:sldMk cId="1066421000" sldId="325"/>
        </pc:sldMkLst>
        <pc:picChg chg="add mod">
          <ac:chgData name="Daniel D" userId="0ff2b577eb34c7bc" providerId="LiveId" clId="{82B91F0F-4C70-4EF1-8A2C-502CEACB6CCC}" dt="2022-05-24T05:29:36.919" v="187" actId="14100"/>
          <ac:picMkLst>
            <pc:docMk/>
            <pc:sldMk cId="1066421000" sldId="325"/>
            <ac:picMk id="3" creationId="{667F0953-BAC2-0AE8-BCE4-BDD6128B1F13}"/>
          </ac:picMkLst>
        </pc:picChg>
      </pc:sldChg>
      <pc:sldChg chg="addSp modSp new del mod modTransition">
        <pc:chgData name="Daniel D" userId="0ff2b577eb34c7bc" providerId="LiveId" clId="{82B91F0F-4C70-4EF1-8A2C-502CEACB6CCC}" dt="2022-05-24T05:33:14.369" v="213" actId="47"/>
        <pc:sldMkLst>
          <pc:docMk/>
          <pc:sldMk cId="1606579961" sldId="326"/>
        </pc:sldMkLst>
        <pc:picChg chg="add mod">
          <ac:chgData name="Daniel D" userId="0ff2b577eb34c7bc" providerId="LiveId" clId="{82B91F0F-4C70-4EF1-8A2C-502CEACB6CCC}" dt="2022-05-24T05:30:07.986" v="193" actId="14100"/>
          <ac:picMkLst>
            <pc:docMk/>
            <pc:sldMk cId="1606579961" sldId="326"/>
            <ac:picMk id="3" creationId="{0F5E7B71-A852-95F9-6BCE-23642EDAFF2F}"/>
          </ac:picMkLst>
        </pc:picChg>
      </pc:sldChg>
      <pc:sldChg chg="addSp modSp new mod modTransition">
        <pc:chgData name="Daniel D" userId="0ff2b577eb34c7bc" providerId="LiveId" clId="{82B91F0F-4C70-4EF1-8A2C-502CEACB6CCC}" dt="2022-05-24T05:31:33.365" v="212"/>
        <pc:sldMkLst>
          <pc:docMk/>
          <pc:sldMk cId="2169921905" sldId="327"/>
        </pc:sldMkLst>
        <pc:picChg chg="add mod">
          <ac:chgData name="Daniel D" userId="0ff2b577eb34c7bc" providerId="LiveId" clId="{82B91F0F-4C70-4EF1-8A2C-502CEACB6CCC}" dt="2022-05-24T05:30:28.763" v="197" actId="14100"/>
          <ac:picMkLst>
            <pc:docMk/>
            <pc:sldMk cId="2169921905" sldId="327"/>
            <ac:picMk id="3" creationId="{9FBAE964-E2F6-1F82-8630-0C10007511C3}"/>
          </ac:picMkLst>
        </pc:picChg>
      </pc:sldChg>
      <pc:sldChg chg="addSp modSp new mod modTransition">
        <pc:chgData name="Daniel D" userId="0ff2b577eb34c7bc" providerId="LiveId" clId="{82B91F0F-4C70-4EF1-8A2C-502CEACB6CCC}" dt="2022-05-24T05:31:33.365" v="212"/>
        <pc:sldMkLst>
          <pc:docMk/>
          <pc:sldMk cId="2293576699" sldId="328"/>
        </pc:sldMkLst>
        <pc:picChg chg="add mod">
          <ac:chgData name="Daniel D" userId="0ff2b577eb34c7bc" providerId="LiveId" clId="{82B91F0F-4C70-4EF1-8A2C-502CEACB6CCC}" dt="2022-05-24T05:30:45.937" v="201" actId="14100"/>
          <ac:picMkLst>
            <pc:docMk/>
            <pc:sldMk cId="2293576699" sldId="328"/>
            <ac:picMk id="3" creationId="{A3136836-4ECE-F4EF-2C64-6748A7B101E7}"/>
          </ac:picMkLst>
        </pc:picChg>
      </pc:sldChg>
      <pc:sldMasterChg chg="modTransition modSldLayout">
        <pc:chgData name="Daniel D" userId="0ff2b577eb34c7bc" providerId="LiveId" clId="{82B91F0F-4C70-4EF1-8A2C-502CEACB6CCC}" dt="2022-05-24T05:31:33.365" v="212"/>
        <pc:sldMasterMkLst>
          <pc:docMk/>
          <pc:sldMasterMk cId="1965219802" sldId="2147483660"/>
        </pc:sldMasterMkLst>
        <pc:sldLayoutChg chg="modTransition">
          <pc:chgData name="Daniel D" userId="0ff2b577eb34c7bc" providerId="LiveId" clId="{82B91F0F-4C70-4EF1-8A2C-502CEACB6CCC}" dt="2022-05-24T05:31:33.365" v="212"/>
          <pc:sldLayoutMkLst>
            <pc:docMk/>
            <pc:sldMasterMk cId="1965219802" sldId="2147483660"/>
            <pc:sldLayoutMk cId="333572341" sldId="2147483661"/>
          </pc:sldLayoutMkLst>
        </pc:sldLayoutChg>
        <pc:sldLayoutChg chg="modTransition">
          <pc:chgData name="Daniel D" userId="0ff2b577eb34c7bc" providerId="LiveId" clId="{82B91F0F-4C70-4EF1-8A2C-502CEACB6CCC}" dt="2022-05-24T05:31:33.365" v="212"/>
          <pc:sldLayoutMkLst>
            <pc:docMk/>
            <pc:sldMasterMk cId="1965219802" sldId="2147483660"/>
            <pc:sldLayoutMk cId="481562018" sldId="2147483662"/>
          </pc:sldLayoutMkLst>
        </pc:sldLayoutChg>
        <pc:sldLayoutChg chg="modTransition">
          <pc:chgData name="Daniel D" userId="0ff2b577eb34c7bc" providerId="LiveId" clId="{82B91F0F-4C70-4EF1-8A2C-502CEACB6CCC}" dt="2022-05-24T05:31:33.365" v="212"/>
          <pc:sldLayoutMkLst>
            <pc:docMk/>
            <pc:sldMasterMk cId="1965219802" sldId="2147483660"/>
            <pc:sldLayoutMk cId="1554859883" sldId="2147483663"/>
          </pc:sldLayoutMkLst>
        </pc:sldLayoutChg>
        <pc:sldLayoutChg chg="modTransition">
          <pc:chgData name="Daniel D" userId="0ff2b577eb34c7bc" providerId="LiveId" clId="{82B91F0F-4C70-4EF1-8A2C-502CEACB6CCC}" dt="2022-05-24T05:31:33.365" v="212"/>
          <pc:sldLayoutMkLst>
            <pc:docMk/>
            <pc:sldMasterMk cId="1965219802" sldId="2147483660"/>
            <pc:sldLayoutMk cId="2005235465" sldId="2147483664"/>
          </pc:sldLayoutMkLst>
        </pc:sldLayoutChg>
        <pc:sldLayoutChg chg="modTransition">
          <pc:chgData name="Daniel D" userId="0ff2b577eb34c7bc" providerId="LiveId" clId="{82B91F0F-4C70-4EF1-8A2C-502CEACB6CCC}" dt="2022-05-24T05:31:33.365" v="212"/>
          <pc:sldLayoutMkLst>
            <pc:docMk/>
            <pc:sldMasterMk cId="1965219802" sldId="2147483660"/>
            <pc:sldLayoutMk cId="1439114568" sldId="2147483665"/>
          </pc:sldLayoutMkLst>
        </pc:sldLayoutChg>
        <pc:sldLayoutChg chg="modTransition">
          <pc:chgData name="Daniel D" userId="0ff2b577eb34c7bc" providerId="LiveId" clId="{82B91F0F-4C70-4EF1-8A2C-502CEACB6CCC}" dt="2022-05-24T05:31:33.365" v="212"/>
          <pc:sldLayoutMkLst>
            <pc:docMk/>
            <pc:sldMasterMk cId="1965219802" sldId="2147483660"/>
            <pc:sldLayoutMk cId="1552773083" sldId="2147483666"/>
          </pc:sldLayoutMkLst>
        </pc:sldLayoutChg>
        <pc:sldLayoutChg chg="modTransition">
          <pc:chgData name="Daniel D" userId="0ff2b577eb34c7bc" providerId="LiveId" clId="{82B91F0F-4C70-4EF1-8A2C-502CEACB6CCC}" dt="2022-05-24T05:31:33.365" v="212"/>
          <pc:sldLayoutMkLst>
            <pc:docMk/>
            <pc:sldMasterMk cId="1965219802" sldId="2147483660"/>
            <pc:sldLayoutMk cId="3221586289" sldId="2147483667"/>
          </pc:sldLayoutMkLst>
        </pc:sldLayoutChg>
        <pc:sldLayoutChg chg="modTransition">
          <pc:chgData name="Daniel D" userId="0ff2b577eb34c7bc" providerId="LiveId" clId="{82B91F0F-4C70-4EF1-8A2C-502CEACB6CCC}" dt="2022-05-24T05:31:33.365" v="212"/>
          <pc:sldLayoutMkLst>
            <pc:docMk/>
            <pc:sldMasterMk cId="1965219802" sldId="2147483660"/>
            <pc:sldLayoutMk cId="2631530624" sldId="2147483668"/>
          </pc:sldLayoutMkLst>
        </pc:sldLayoutChg>
        <pc:sldLayoutChg chg="modTransition">
          <pc:chgData name="Daniel D" userId="0ff2b577eb34c7bc" providerId="LiveId" clId="{82B91F0F-4C70-4EF1-8A2C-502CEACB6CCC}" dt="2022-05-24T05:31:33.365" v="212"/>
          <pc:sldLayoutMkLst>
            <pc:docMk/>
            <pc:sldMasterMk cId="1965219802" sldId="2147483660"/>
            <pc:sldLayoutMk cId="92584080" sldId="2147483669"/>
          </pc:sldLayoutMkLst>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dgm:fillClrLst>
    <dgm:linClrLst meth="repeat">
      <a:schemeClr val="lt1">
        <a:alpha val="0"/>
      </a:schemeClr>
    </dgm:linClrLst>
    <dgm:effectClrLst/>
    <dgm:txLinClrLst/>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CircleLabelList" loCatId="icon" qsTypeId="urn:microsoft.com/office/officeart/2005/8/quickstyle/3d2" qsCatId="3D" csTypeId="urn:microsoft.com/office/officeart/2018/5/colors/Iconchunking_neutralicon_accent2_2" csCatId="accent2" phldr="1"/>
      <dgm:spPr/>
      <dgm:t>
        <a:bodyPr/>
        <a:lstStyle/>
        <a:p>
          <a:endParaRPr lang="en-US"/>
        </a:p>
      </dgm:t>
    </dgm:pt>
    <dgm:pt modelId="{40FC4FFE-8987-4A26-B7F4-8A516F18ADAE}">
      <dgm:prSet/>
      <dgm:spPr/>
      <dgm:t>
        <a:bodyPr/>
        <a:lstStyle/>
        <a:p>
          <a:pPr>
            <a:lnSpc>
              <a:spcPct val="100000"/>
            </a:lnSpc>
            <a:defRPr cap="all"/>
          </a:pPr>
          <a:r>
            <a:rPr lang="en-GB" b="0" i="0" dirty="0"/>
            <a:t>Dogs are not our whole life, but they make our lives whole.</a:t>
          </a:r>
          <a:endParaRPr lang="en-US" dirty="0"/>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t> The more the paw buddies you have the more happiness you have.</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r>
            <a:rPr lang="en-US" dirty="0"/>
            <a:t>Take care of your friend as you take care of a baby.</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50B3CE7C-E10B-4E23-BD93-03664997C932}" type="pres">
      <dgm:prSet presAssocID="{01A66772-F185-4D58-B8BB-E9370D7A7A2B}" presName="root" presStyleCnt="0">
        <dgm:presLayoutVars>
          <dgm:dir/>
          <dgm:resizeHandles val="exact"/>
        </dgm:presLayoutVars>
      </dgm:prSet>
      <dgm:spPr/>
    </dgm:pt>
    <dgm:pt modelId="{DE9CE479-E4AE-4283-AEF1-10C1535B4324}" type="pres">
      <dgm:prSet presAssocID="{40FC4FFE-8987-4A26-B7F4-8A516F18ADAE}" presName="compNode" presStyleCnt="0"/>
      <dgm:spPr/>
    </dgm:pt>
    <dgm:pt modelId="{B59FCF02-CAD2-4D6F-9542-AD86711168CA}" type="pres">
      <dgm:prSet presAssocID="{40FC4FFE-8987-4A26-B7F4-8A516F18ADAE}" presName="iconBgRect" presStyleLbl="bgShp" presStyleIdx="0" presStyleCnt="3"/>
      <dgm:spPr/>
    </dgm:pt>
    <dgm:pt modelId="{7C175B98-93F4-4D7C-BB95-1514AB879CD5}" type="pres">
      <dgm:prSet presAssocID="{40FC4FFE-8987-4A26-B7F4-8A516F18ADAE}"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Dog"/>
        </a:ext>
      </dgm:extLst>
    </dgm:pt>
    <dgm:pt modelId="{677A3090-5F01-43FD-9FA6-C0420AD80FD6}" type="pres">
      <dgm:prSet presAssocID="{40FC4FFE-8987-4A26-B7F4-8A516F18ADAE}" presName="spaceRect" presStyleCnt="0"/>
      <dgm:spPr/>
    </dgm:pt>
    <dgm:pt modelId="{127117FB-F8A7-4A20-A8A7-EC686DDC76D0}" type="pres">
      <dgm:prSet presAssocID="{40FC4FFE-8987-4A26-B7F4-8A516F18ADAE}" presName="textRect" presStyleLbl="revTx" presStyleIdx="0" presStyleCnt="3">
        <dgm:presLayoutVars>
          <dgm:chMax val="1"/>
          <dgm:chPref val="1"/>
        </dgm:presLayoutVars>
      </dgm:prSet>
      <dgm:spPr/>
    </dgm:pt>
    <dgm:pt modelId="{FD1EED9C-83D3-41AD-A09B-D3B36354168F}" type="pres">
      <dgm:prSet presAssocID="{5B62599A-5C9B-48E7-896E-EA782AC60C8B}" presName="sibTrans" presStyleCnt="0"/>
      <dgm:spPr/>
    </dgm:pt>
    <dgm:pt modelId="{C998AB0A-577D-44AA-A068-F634DDE7BD47}" type="pres">
      <dgm:prSet presAssocID="{49225C73-1633-42F1-AB3B-7CB183E5F8B8}" presName="compNode" presStyleCnt="0"/>
      <dgm:spPr/>
    </dgm:pt>
    <dgm:pt modelId="{BCD8CDD9-0C56-4401-ADB1-8B48DAB2C96F}" type="pres">
      <dgm:prSet presAssocID="{49225C73-1633-42F1-AB3B-7CB183E5F8B8}" presName="iconBgRect" presStyleLbl="bgShp" presStyleIdx="1" presStyleCnt="3"/>
      <dgm:spPr/>
    </dgm:pt>
    <dgm:pt modelId="{DB4CA7C4-FCA1-4127-B20A-2A5C031A3CF4}" type="pres">
      <dgm:prSet presAssocID="{49225C73-1633-42F1-AB3B-7CB183E5F8B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Paw prints"/>
        </a:ext>
      </dgm:extLst>
    </dgm:pt>
    <dgm:pt modelId="{9B0C8FBF-0BDD-48A5-967E-F3FE71659F6A}" type="pres">
      <dgm:prSet presAssocID="{49225C73-1633-42F1-AB3B-7CB183E5F8B8}" presName="spaceRect" presStyleCnt="0"/>
      <dgm:spPr/>
    </dgm:pt>
    <dgm:pt modelId="{7E6FE37A-5DB0-4899-9FCB-0CE39BC185F8}" type="pres">
      <dgm:prSet presAssocID="{49225C73-1633-42F1-AB3B-7CB183E5F8B8}" presName="textRect" presStyleLbl="revTx" presStyleIdx="1" presStyleCnt="3">
        <dgm:presLayoutVars>
          <dgm:chMax val="1"/>
          <dgm:chPref val="1"/>
        </dgm:presLayoutVars>
      </dgm:prSet>
      <dgm:spPr/>
    </dgm:pt>
    <dgm:pt modelId="{5A266296-0042-402F-92EF-D59AB148E92E}" type="pres">
      <dgm:prSet presAssocID="{9646853A-8964-4519-A5B1-0B7D18B2983D}" presName="sibTrans" presStyleCnt="0"/>
      <dgm:spPr/>
    </dgm:pt>
    <dgm:pt modelId="{ECFA770B-DE2C-4683-A038-58D0FE44BC27}" type="pres">
      <dgm:prSet presAssocID="{1C383F32-22E8-4F62-A3E0-BDC3D5F48992}" presName="compNode" presStyleCnt="0"/>
      <dgm:spPr/>
    </dgm:pt>
    <dgm:pt modelId="{FF93E135-77D6-48A0-8871-9BC93D705D06}" type="pres">
      <dgm:prSet presAssocID="{1C383F32-22E8-4F62-A3E0-BDC3D5F48992}" presName="iconBgRect" presStyleLbl="bgShp" presStyleIdx="2" presStyleCnt="3"/>
      <dgm:spPr/>
    </dgm:pt>
    <dgm:pt modelId="{39509775-983E-4110-B989-EE2CD6514BE0}" type="pres">
      <dgm:prSet presAssocID="{1C383F32-22E8-4F62-A3E0-BDC3D5F48992}"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Veterinarian"/>
        </a:ext>
      </dgm:extLst>
    </dgm:pt>
    <dgm:pt modelId="{493B43B2-705C-4AE5-8A77-D8DEEDA1B5CF}" type="pres">
      <dgm:prSet presAssocID="{1C383F32-22E8-4F62-A3E0-BDC3D5F48992}" presName="spaceRect" presStyleCnt="0"/>
      <dgm:spPr/>
    </dgm:pt>
    <dgm:pt modelId="{1AEDC777-00B3-41D7-9AE1-23D741E941C3}"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7A710F69-5154-4855-ACF5-BC7C1BF85A80}" type="presOf" srcId="{49225C73-1633-42F1-AB3B-7CB183E5F8B8}" destId="{7E6FE37A-5DB0-4899-9FCB-0CE39BC185F8}" srcOrd="0" destOrd="0" presId="urn:microsoft.com/office/officeart/2018/5/layout/IconCircleLabelList"/>
    <dgm:cxn modelId="{C7AD8469-3C68-4AF9-AB82-79B0043AA120}" srcId="{01A66772-F185-4D58-B8BB-E9370D7A7A2B}" destId="{40FC4FFE-8987-4A26-B7F4-8A516F18ADAE}" srcOrd="0" destOrd="0" parTransId="{CAD7EF86-FB23-41F6-BF42-040B36DEFDB1}" sibTransId="{5B62599A-5C9B-48E7-896E-EA782AC60C8B}"/>
    <dgm:cxn modelId="{676D3A6A-6EA7-4483-BB12-0BD4A7D7AF9D}" type="presOf" srcId="{01A66772-F185-4D58-B8BB-E9370D7A7A2B}" destId="{50B3CE7C-E10B-4E23-BD93-03664997C932}" srcOrd="0" destOrd="0" presId="urn:microsoft.com/office/officeart/2018/5/layout/IconCircleLabelList"/>
    <dgm:cxn modelId="{1496FC70-DB8B-48D4-98DE-DD2856E389EE}" type="presOf" srcId="{1C383F32-22E8-4F62-A3E0-BDC3D5F48992}" destId="{1AEDC777-00B3-41D7-9AE1-23D741E941C3}" srcOrd="0" destOrd="0" presId="urn:microsoft.com/office/officeart/2018/5/layout/IconCircleLabelList"/>
    <dgm:cxn modelId="{C4CCE57E-E871-46D6-BAD5-880252C95D22}" srcId="{01A66772-F185-4D58-B8BB-E9370D7A7A2B}" destId="{1C383F32-22E8-4F62-A3E0-BDC3D5F48992}" srcOrd="2" destOrd="0" parTransId="{A7920A2F-3244-4159-AF04-6A1D38B7B317}" sibTransId="{8500F72A-2C6D-4FDF-9C1D-CA691380EB0B}"/>
    <dgm:cxn modelId="{355227E3-55E0-4343-BC8D-FC0EB1694F48}" type="presOf" srcId="{40FC4FFE-8987-4A26-B7F4-8A516F18ADAE}" destId="{127117FB-F8A7-4A20-A8A7-EC686DDC76D0}" srcOrd="0" destOrd="0" presId="urn:microsoft.com/office/officeart/2018/5/layout/IconCircleLabelList"/>
    <dgm:cxn modelId="{555498CB-3ED1-404E-A25F-EB243EFC5FB1}" type="presParOf" srcId="{50B3CE7C-E10B-4E23-BD93-03664997C932}" destId="{DE9CE479-E4AE-4283-AEF1-10C1535B4324}" srcOrd="0" destOrd="0" presId="urn:microsoft.com/office/officeart/2018/5/layout/IconCircleLabelList"/>
    <dgm:cxn modelId="{11F12D49-CD08-4D50-BD13-3ECBC3A476A4}" type="presParOf" srcId="{DE9CE479-E4AE-4283-AEF1-10C1535B4324}" destId="{B59FCF02-CAD2-4D6F-9542-AD86711168CA}" srcOrd="0" destOrd="0" presId="urn:microsoft.com/office/officeart/2018/5/layout/IconCircleLabelList"/>
    <dgm:cxn modelId="{F443A659-540B-487B-97F9-49219CF60D6B}" type="presParOf" srcId="{DE9CE479-E4AE-4283-AEF1-10C1535B4324}" destId="{7C175B98-93F4-4D7C-BB95-1514AB879CD5}" srcOrd="1" destOrd="0" presId="urn:microsoft.com/office/officeart/2018/5/layout/IconCircleLabelList"/>
    <dgm:cxn modelId="{A503D7AB-7D64-4163-93B5-1CEEDAE81823}" type="presParOf" srcId="{DE9CE479-E4AE-4283-AEF1-10C1535B4324}" destId="{677A3090-5F01-43FD-9FA6-C0420AD80FD6}" srcOrd="2" destOrd="0" presId="urn:microsoft.com/office/officeart/2018/5/layout/IconCircleLabelList"/>
    <dgm:cxn modelId="{780188ED-7DCE-45BB-B6AF-91BE48969612}" type="presParOf" srcId="{DE9CE479-E4AE-4283-AEF1-10C1535B4324}" destId="{127117FB-F8A7-4A20-A8A7-EC686DDC76D0}" srcOrd="3" destOrd="0" presId="urn:microsoft.com/office/officeart/2018/5/layout/IconCircleLabelList"/>
    <dgm:cxn modelId="{155719F8-A89B-4E96-BC49-C48BC717F480}" type="presParOf" srcId="{50B3CE7C-E10B-4E23-BD93-03664997C932}" destId="{FD1EED9C-83D3-41AD-A09B-D3B36354168F}" srcOrd="1" destOrd="0" presId="urn:microsoft.com/office/officeart/2018/5/layout/IconCircleLabelList"/>
    <dgm:cxn modelId="{2772E199-56B0-4310-A55E-67D00CA3E59E}" type="presParOf" srcId="{50B3CE7C-E10B-4E23-BD93-03664997C932}" destId="{C998AB0A-577D-44AA-A068-F634DDE7BD47}" srcOrd="2" destOrd="0" presId="urn:microsoft.com/office/officeart/2018/5/layout/IconCircleLabelList"/>
    <dgm:cxn modelId="{4E351D18-D97F-4B92-A608-2E9600B91C28}" type="presParOf" srcId="{C998AB0A-577D-44AA-A068-F634DDE7BD47}" destId="{BCD8CDD9-0C56-4401-ADB1-8B48DAB2C96F}" srcOrd="0" destOrd="0" presId="urn:microsoft.com/office/officeart/2018/5/layout/IconCircleLabelList"/>
    <dgm:cxn modelId="{B3DC724C-4569-4E9D-BD5A-49E4CD991FD0}" type="presParOf" srcId="{C998AB0A-577D-44AA-A068-F634DDE7BD47}" destId="{DB4CA7C4-FCA1-4127-B20A-2A5C031A3CF4}" srcOrd="1" destOrd="0" presId="urn:microsoft.com/office/officeart/2018/5/layout/IconCircleLabelList"/>
    <dgm:cxn modelId="{AD1AB552-CCE0-4911-BB9E-5D4A60B21F4F}" type="presParOf" srcId="{C998AB0A-577D-44AA-A068-F634DDE7BD47}" destId="{9B0C8FBF-0BDD-48A5-967E-F3FE71659F6A}" srcOrd="2" destOrd="0" presId="urn:microsoft.com/office/officeart/2018/5/layout/IconCircleLabelList"/>
    <dgm:cxn modelId="{8558F796-2D01-40FE-A21A-7530EEBC3BC3}" type="presParOf" srcId="{C998AB0A-577D-44AA-A068-F634DDE7BD47}" destId="{7E6FE37A-5DB0-4899-9FCB-0CE39BC185F8}" srcOrd="3" destOrd="0" presId="urn:microsoft.com/office/officeart/2018/5/layout/IconCircleLabelList"/>
    <dgm:cxn modelId="{1532E2BE-82E9-40A4-A6F7-40B60FC879AE}" type="presParOf" srcId="{50B3CE7C-E10B-4E23-BD93-03664997C932}" destId="{5A266296-0042-402F-92EF-D59AB148E92E}" srcOrd="3" destOrd="0" presId="urn:microsoft.com/office/officeart/2018/5/layout/IconCircleLabelList"/>
    <dgm:cxn modelId="{3A7F4DB9-1469-4F58-B633-24B7EEE084D1}" type="presParOf" srcId="{50B3CE7C-E10B-4E23-BD93-03664997C932}" destId="{ECFA770B-DE2C-4683-A038-58D0FE44BC27}" srcOrd="4" destOrd="0" presId="urn:microsoft.com/office/officeart/2018/5/layout/IconCircleLabelList"/>
    <dgm:cxn modelId="{91311827-CDAC-4BA8-B4A3-117AFD1CEE2D}" type="presParOf" srcId="{ECFA770B-DE2C-4683-A038-58D0FE44BC27}" destId="{FF93E135-77D6-48A0-8871-9BC93D705D06}" srcOrd="0" destOrd="0" presId="urn:microsoft.com/office/officeart/2018/5/layout/IconCircleLabelList"/>
    <dgm:cxn modelId="{83B7CA40-11B7-4507-8422-A40F02D469B2}" type="presParOf" srcId="{ECFA770B-DE2C-4683-A038-58D0FE44BC27}" destId="{39509775-983E-4110-B989-EE2CD6514BE0}" srcOrd="1" destOrd="0" presId="urn:microsoft.com/office/officeart/2018/5/layout/IconCircleLabelList"/>
    <dgm:cxn modelId="{A44BB251-01EB-4DEF-A28C-6D495183E4DC}" type="presParOf" srcId="{ECFA770B-DE2C-4683-A038-58D0FE44BC27}" destId="{493B43B2-705C-4AE5-8A77-D8DEEDA1B5CF}" srcOrd="2" destOrd="0" presId="urn:microsoft.com/office/officeart/2018/5/layout/IconCircleLabelList"/>
    <dgm:cxn modelId="{1EFA52DF-3C80-4DAA-BED6-AFE2F81796B2}" type="presParOf" srcId="{ECFA770B-DE2C-4683-A038-58D0FE44BC27}" destId="{1AEDC777-00B3-41D7-9AE1-23D741E941C3}"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9FCF02-CAD2-4D6F-9542-AD86711168CA}">
      <dsp:nvSpPr>
        <dsp:cNvPr id="0" name=""/>
        <dsp:cNvSpPr/>
      </dsp:nvSpPr>
      <dsp:spPr>
        <a:xfrm>
          <a:off x="686474" y="151893"/>
          <a:ext cx="1990125" cy="1990125"/>
        </a:xfrm>
        <a:prstGeom prst="ellipse">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7C175B98-93F4-4D7C-BB95-1514AB879CD5}">
      <dsp:nvSpPr>
        <dsp:cNvPr id="0" name=""/>
        <dsp:cNvSpPr/>
      </dsp:nvSpPr>
      <dsp:spPr>
        <a:xfrm>
          <a:off x="1110599" y="576018"/>
          <a:ext cx="1141875" cy="1141875"/>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a:effectLst>
          <a:outerShdw blurRad="38100" dist="25400" dir="5400000" rotWithShape="0">
            <a:srgbClr val="000000">
              <a:alpha val="5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27117FB-F8A7-4A20-A8A7-EC686DDC76D0}">
      <dsp:nvSpPr>
        <dsp:cNvPr id="0" name=""/>
        <dsp:cNvSpPr/>
      </dsp:nvSpPr>
      <dsp:spPr>
        <a:xfrm>
          <a:off x="50287" y="2761893"/>
          <a:ext cx="32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GB" sz="1500" b="0" i="0" kern="1200" dirty="0"/>
            <a:t>Dogs are not our whole life, but they make our lives whole.</a:t>
          </a:r>
          <a:endParaRPr lang="en-US" sz="1500" kern="1200" dirty="0"/>
        </a:p>
      </dsp:txBody>
      <dsp:txXfrm>
        <a:off x="50287" y="2761893"/>
        <a:ext cx="3262500" cy="720000"/>
      </dsp:txXfrm>
    </dsp:sp>
    <dsp:sp modelId="{BCD8CDD9-0C56-4401-ADB1-8B48DAB2C96F}">
      <dsp:nvSpPr>
        <dsp:cNvPr id="0" name=""/>
        <dsp:cNvSpPr/>
      </dsp:nvSpPr>
      <dsp:spPr>
        <a:xfrm>
          <a:off x="4519912" y="151893"/>
          <a:ext cx="1990125" cy="1990125"/>
        </a:xfrm>
        <a:prstGeom prst="ellipse">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DB4CA7C4-FCA1-4127-B20A-2A5C031A3CF4}">
      <dsp:nvSpPr>
        <dsp:cNvPr id="0" name=""/>
        <dsp:cNvSpPr/>
      </dsp:nvSpPr>
      <dsp:spPr>
        <a:xfrm>
          <a:off x="4944037" y="576018"/>
          <a:ext cx="1141875" cy="114187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a:effectLst>
          <a:outerShdw blurRad="38100" dist="25400" dir="5400000" rotWithShape="0">
            <a:srgbClr val="000000">
              <a:alpha val="5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7E6FE37A-5DB0-4899-9FCB-0CE39BC185F8}">
      <dsp:nvSpPr>
        <dsp:cNvPr id="0" name=""/>
        <dsp:cNvSpPr/>
      </dsp:nvSpPr>
      <dsp:spPr>
        <a:xfrm>
          <a:off x="3883725" y="2761893"/>
          <a:ext cx="32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 The more the paw buddies you have the more happiness you have.</a:t>
          </a:r>
        </a:p>
      </dsp:txBody>
      <dsp:txXfrm>
        <a:off x="3883725" y="2761893"/>
        <a:ext cx="3262500" cy="720000"/>
      </dsp:txXfrm>
    </dsp:sp>
    <dsp:sp modelId="{FF93E135-77D6-48A0-8871-9BC93D705D06}">
      <dsp:nvSpPr>
        <dsp:cNvPr id="0" name=""/>
        <dsp:cNvSpPr/>
      </dsp:nvSpPr>
      <dsp:spPr>
        <a:xfrm>
          <a:off x="8353350" y="151893"/>
          <a:ext cx="1990125" cy="1990125"/>
        </a:xfrm>
        <a:prstGeom prst="ellipse">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39509775-983E-4110-B989-EE2CD6514BE0}">
      <dsp:nvSpPr>
        <dsp:cNvPr id="0" name=""/>
        <dsp:cNvSpPr/>
      </dsp:nvSpPr>
      <dsp:spPr>
        <a:xfrm>
          <a:off x="8777475" y="576018"/>
          <a:ext cx="1141875" cy="1141875"/>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a:effectLst>
          <a:outerShdw blurRad="38100" dist="25400" dir="5400000" rotWithShape="0">
            <a:srgbClr val="000000">
              <a:alpha val="5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AEDC777-00B3-41D7-9AE1-23D741E941C3}">
      <dsp:nvSpPr>
        <dsp:cNvPr id="0" name=""/>
        <dsp:cNvSpPr/>
      </dsp:nvSpPr>
      <dsp:spPr>
        <a:xfrm>
          <a:off x="7717162" y="2761893"/>
          <a:ext cx="32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Take care of your friend as you take care of a baby.</a:t>
          </a:r>
        </a:p>
      </dsp:txBody>
      <dsp:txXfrm>
        <a:off x="7717162" y="2761893"/>
        <a:ext cx="32625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svg>
</file>

<file path=ppt/media/image4.png>
</file>

<file path=ppt/media/image5.sv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8DDDEA-63BC-40A0-8BC0-D6413F38691F}" type="datetimeFigureOut">
              <a:rPr lang="en-US" smtClean="0"/>
              <a:t>5/24/2022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06F76E-E60C-4C54-B47A-C2C406EC8F72}" type="slidenum">
              <a:rPr lang="en-US" smtClean="0"/>
              <a:t>‹#›</a:t>
            </a:fld>
            <a:endParaRPr lang="en-US" dirty="0"/>
          </a:p>
        </p:txBody>
      </p:sp>
    </p:spTree>
    <p:extLst>
      <p:ext uri="{BB962C8B-B14F-4D97-AF65-F5344CB8AC3E}">
        <p14:creationId xmlns:p14="http://schemas.microsoft.com/office/powerpoint/2010/main" val="2987483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1689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5/24/2022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35723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5/24/2022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15620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5/24/2022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485988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23546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91145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277308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15862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5/24/2022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3153062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5/24/2022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5840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5/24/2022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652198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1.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hyperlink" Target="https://developer.mozilla.org/en-US/docs/Glossary/Prototype-based_programming" TargetMode="External"/><Relationship Id="rId3" Type="http://schemas.openxmlformats.org/officeDocument/2006/relationships/hyperlink" Target="https://developer.mozilla.org/en-US/docs/Glossary/First-class_Function" TargetMode="External"/><Relationship Id="rId7" Type="http://schemas.openxmlformats.org/officeDocument/2006/relationships/hyperlink" Target="https://opensource.adobe.com/dc-acrobat-sdk-docs/acrobatsdk/" TargetMode="External"/><Relationship Id="rId2" Type="http://schemas.openxmlformats.org/officeDocument/2006/relationships/hyperlink" Target="https://en.wikipedia.org/wiki/Just-in-time_compilation" TargetMode="External"/><Relationship Id="rId1" Type="http://schemas.openxmlformats.org/officeDocument/2006/relationships/slideLayout" Target="../slideLayouts/slideLayout2.xml"/><Relationship Id="rId6" Type="http://schemas.openxmlformats.org/officeDocument/2006/relationships/hyperlink" Target="https://couchdb.apache.org/" TargetMode="External"/><Relationship Id="rId5" Type="http://schemas.openxmlformats.org/officeDocument/2006/relationships/hyperlink" Target="https://developer.mozilla.org/en-US/docs/Glossary/Node.js" TargetMode="External"/><Relationship Id="rId4" Type="http://schemas.openxmlformats.org/officeDocument/2006/relationships/hyperlink" Target="https://en.wikipedia.org/wiki/JavaScript#Other_usage"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www.techtarget.com/searchcloudcomputing/definition/Software-as-a-Service" TargetMode="External"/><Relationship Id="rId3" Type="http://schemas.openxmlformats.org/officeDocument/2006/relationships/hyperlink" Target="https://www.techtarget.com/searchwindowsserver/feature/How-to-plan-for-an-Azure-cloud-migration" TargetMode="External"/><Relationship Id="rId7" Type="http://schemas.openxmlformats.org/officeDocument/2006/relationships/hyperlink" Target="https://www.techtarget.com/searchcloudcomputing/definition/Platform-as-a-Service-PaaS" TargetMode="External"/><Relationship Id="rId2" Type="http://schemas.openxmlformats.org/officeDocument/2006/relationships/hyperlink" Target="https://www.techtarget.com/searchcloudcomputing/definition/cloud-computing" TargetMode="External"/><Relationship Id="rId1" Type="http://schemas.openxmlformats.org/officeDocument/2006/relationships/slideLayout" Target="../slideLayouts/slideLayout2.xml"/><Relationship Id="rId6" Type="http://schemas.openxmlformats.org/officeDocument/2006/relationships/hyperlink" Target="https://www.techtarget.com/searchcloudcomputing/definition/Infrastructure-as-a-Service-IaaS" TargetMode="External"/><Relationship Id="rId5" Type="http://schemas.openxmlformats.org/officeDocument/2006/relationships/hyperlink" Target="https://www.techtarget.com/searchcio/definition/Fortune-500" TargetMode="External"/><Relationship Id="rId4" Type="http://schemas.openxmlformats.org/officeDocument/2006/relationships/hyperlink" Target="https://www.techtarget.com/searchcloudcomputing/feature/5-tips-that-can-lead-to-Azure-cloud-management-success" TargetMode="External"/><Relationship Id="rId9" Type="http://schemas.openxmlformats.org/officeDocument/2006/relationships/hyperlink" Target="https://www.techtarget.com/searchitoperations/definition/serverless-computing"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searchservervirtualization.techtarget.com/definition/virtual-machine" TargetMode="External"/><Relationship Id="rId2" Type="http://schemas.openxmlformats.org/officeDocument/2006/relationships/hyperlink" Target="https://www.techtarget.com/whatis/definition/portal" TargetMode="External"/><Relationship Id="rId1" Type="http://schemas.openxmlformats.org/officeDocument/2006/relationships/slideLayout" Target="../slideLayouts/slideLayout2.xml"/><Relationship Id="rId5" Type="http://schemas.openxmlformats.org/officeDocument/2006/relationships/hyperlink" Target="https://www.techtarget.com/searchdatacenter/definition/infrastructure" TargetMode="External"/><Relationship Id="rId4" Type="http://schemas.openxmlformats.org/officeDocument/2006/relationships/hyperlink" Target="https://www.techtarget.com/whatis/definition/third-party"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37">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B0502020104020203"/>
              <a:ea typeface="+mn-ea"/>
              <a:cs typeface="+mn-cs"/>
            </a:endParaRPr>
          </a:p>
        </p:txBody>
      </p:sp>
      <p:pic>
        <p:nvPicPr>
          <p:cNvPr id="26" name="Picture 25">
            <a:extLst>
              <a:ext uri="{FF2B5EF4-FFF2-40B4-BE49-F238E27FC236}">
                <a16:creationId xmlns:a16="http://schemas.microsoft.com/office/drawing/2014/main" id="{3A4CDF77-8EFD-AE9A-FB22-A05572D466AC}"/>
              </a:ext>
            </a:extLst>
          </p:cNvPr>
          <p:cNvPicPr>
            <a:picLocks noChangeAspect="1"/>
          </p:cNvPicPr>
          <p:nvPr/>
        </p:nvPicPr>
        <p:blipFill>
          <a:blip r:embed="rId3"/>
          <a:stretch>
            <a:fillRect/>
          </a:stretch>
        </p:blipFill>
        <p:spPr>
          <a:xfrm>
            <a:off x="-18256" y="0"/>
            <a:ext cx="12210256" cy="6858000"/>
          </a:xfrm>
          <a:prstGeom prst="rect">
            <a:avLst/>
          </a:prstGeom>
        </p:spPr>
      </p:pic>
      <p:sp>
        <p:nvSpPr>
          <p:cNvPr id="30" name="Title 1">
            <a:extLst>
              <a:ext uri="{FF2B5EF4-FFF2-40B4-BE49-F238E27FC236}">
                <a16:creationId xmlns:a16="http://schemas.microsoft.com/office/drawing/2014/main" id="{A00DE60C-E8ED-6CDF-C868-795D3FD65876}"/>
              </a:ext>
            </a:extLst>
          </p:cNvPr>
          <p:cNvSpPr>
            <a:spLocks noGrp="1"/>
          </p:cNvSpPr>
          <p:nvPr>
            <p:ph type="ctrTitle"/>
          </p:nvPr>
        </p:nvSpPr>
        <p:spPr>
          <a:xfrm>
            <a:off x="495056" y="1911669"/>
            <a:ext cx="10993438" cy="1474787"/>
          </a:xfrm>
        </p:spPr>
        <p:txBody>
          <a:bodyPr>
            <a:normAutofit/>
          </a:bodyPr>
          <a:lstStyle/>
          <a:p>
            <a:r>
              <a:rPr lang="en-US" sz="4800" dirty="0">
                <a:solidFill>
                  <a:schemeClr val="tx1"/>
                </a:solidFill>
                <a:effectLst>
                  <a:outerShdw blurRad="38100" dist="38100" dir="2700000" algn="tl">
                    <a:srgbClr val="000000">
                      <a:alpha val="43137"/>
                    </a:srgbClr>
                  </a:outerShdw>
                </a:effectLst>
              </a:rPr>
              <a:t>BARK WITH SWAG</a:t>
            </a:r>
          </a:p>
        </p:txBody>
      </p:sp>
      <p:sp>
        <p:nvSpPr>
          <p:cNvPr id="33" name="Subtitle 2">
            <a:extLst>
              <a:ext uri="{FF2B5EF4-FFF2-40B4-BE49-F238E27FC236}">
                <a16:creationId xmlns:a16="http://schemas.microsoft.com/office/drawing/2014/main" id="{AF0488D9-F9C8-8444-F5D6-1A913CB623BA}"/>
              </a:ext>
            </a:extLst>
          </p:cNvPr>
          <p:cNvSpPr>
            <a:spLocks noGrp="1"/>
          </p:cNvSpPr>
          <p:nvPr>
            <p:ph type="subTitle" idx="1"/>
          </p:nvPr>
        </p:nvSpPr>
        <p:spPr>
          <a:xfrm>
            <a:off x="581025" y="3675673"/>
            <a:ext cx="10993438" cy="590550"/>
          </a:xfrm>
        </p:spPr>
        <p:txBody>
          <a:bodyPr>
            <a:normAutofit/>
          </a:bodyPr>
          <a:lstStyle/>
          <a:p>
            <a:r>
              <a:rPr lang="en-US" sz="2000" dirty="0">
                <a:solidFill>
                  <a:schemeClr val="tx1"/>
                </a:solidFill>
              </a:rPr>
              <a:t>Because a best friend is always loud</a:t>
            </a:r>
          </a:p>
        </p:txBody>
      </p:sp>
    </p:spTree>
    <p:extLst>
      <p:ext uri="{BB962C8B-B14F-4D97-AF65-F5344CB8AC3E}">
        <p14:creationId xmlns:p14="http://schemas.microsoft.com/office/powerpoint/2010/main" val="12052488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014E17-8ADA-2B1A-66A5-E804472CDD50}"/>
              </a:ext>
            </a:extLst>
          </p:cNvPr>
          <p:cNvPicPr>
            <a:picLocks noChangeAspect="1"/>
          </p:cNvPicPr>
          <p:nvPr/>
        </p:nvPicPr>
        <p:blipFill>
          <a:blip r:embed="rId2"/>
          <a:stretch>
            <a:fillRect/>
          </a:stretch>
        </p:blipFill>
        <p:spPr>
          <a:xfrm>
            <a:off x="494676" y="623867"/>
            <a:ext cx="11250118" cy="5610266"/>
          </a:xfrm>
          <a:prstGeom prst="rect">
            <a:avLst/>
          </a:prstGeom>
        </p:spPr>
      </p:pic>
    </p:spTree>
    <p:extLst>
      <p:ext uri="{BB962C8B-B14F-4D97-AF65-F5344CB8AC3E}">
        <p14:creationId xmlns:p14="http://schemas.microsoft.com/office/powerpoint/2010/main" val="313776005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7F0953-BAC2-0AE8-BCE4-BDD6128B1F13}"/>
              </a:ext>
            </a:extLst>
          </p:cNvPr>
          <p:cNvPicPr>
            <a:picLocks noChangeAspect="1"/>
          </p:cNvPicPr>
          <p:nvPr/>
        </p:nvPicPr>
        <p:blipFill>
          <a:blip r:embed="rId2"/>
          <a:stretch>
            <a:fillRect/>
          </a:stretch>
        </p:blipFill>
        <p:spPr>
          <a:xfrm>
            <a:off x="502170" y="576241"/>
            <a:ext cx="11235128" cy="5705517"/>
          </a:xfrm>
          <a:prstGeom prst="rect">
            <a:avLst/>
          </a:prstGeom>
        </p:spPr>
      </p:pic>
    </p:spTree>
    <p:extLst>
      <p:ext uri="{BB962C8B-B14F-4D97-AF65-F5344CB8AC3E}">
        <p14:creationId xmlns:p14="http://schemas.microsoft.com/office/powerpoint/2010/main" val="106642100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BAE964-E2F6-1F82-8630-0C10007511C3}"/>
              </a:ext>
            </a:extLst>
          </p:cNvPr>
          <p:cNvPicPr>
            <a:picLocks noChangeAspect="1"/>
          </p:cNvPicPr>
          <p:nvPr/>
        </p:nvPicPr>
        <p:blipFill>
          <a:blip r:embed="rId2"/>
          <a:stretch>
            <a:fillRect/>
          </a:stretch>
        </p:blipFill>
        <p:spPr>
          <a:xfrm>
            <a:off x="419725" y="678636"/>
            <a:ext cx="11317573" cy="5500728"/>
          </a:xfrm>
          <a:prstGeom prst="rect">
            <a:avLst/>
          </a:prstGeom>
        </p:spPr>
      </p:pic>
    </p:spTree>
    <p:extLst>
      <p:ext uri="{BB962C8B-B14F-4D97-AF65-F5344CB8AC3E}">
        <p14:creationId xmlns:p14="http://schemas.microsoft.com/office/powerpoint/2010/main" val="216992190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136836-4ECE-F4EF-2C64-6748A7B101E7}"/>
              </a:ext>
            </a:extLst>
          </p:cNvPr>
          <p:cNvPicPr>
            <a:picLocks noChangeAspect="1"/>
          </p:cNvPicPr>
          <p:nvPr/>
        </p:nvPicPr>
        <p:blipFill>
          <a:blip r:embed="rId2"/>
          <a:stretch>
            <a:fillRect/>
          </a:stretch>
        </p:blipFill>
        <p:spPr>
          <a:xfrm>
            <a:off x="517162" y="802462"/>
            <a:ext cx="11250118" cy="5253076"/>
          </a:xfrm>
          <a:prstGeom prst="rect">
            <a:avLst/>
          </a:prstGeom>
        </p:spPr>
      </p:pic>
    </p:spTree>
    <p:extLst>
      <p:ext uri="{BB962C8B-B14F-4D97-AF65-F5344CB8AC3E}">
        <p14:creationId xmlns:p14="http://schemas.microsoft.com/office/powerpoint/2010/main" val="229357669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96668-2593-C0A0-8015-E1554983CFC3}"/>
              </a:ext>
            </a:extLst>
          </p:cNvPr>
          <p:cNvSpPr>
            <a:spLocks noGrp="1"/>
          </p:cNvSpPr>
          <p:nvPr>
            <p:ph type="title"/>
          </p:nvPr>
        </p:nvSpPr>
        <p:spPr>
          <a:xfrm>
            <a:off x="581191" y="951876"/>
            <a:ext cx="11029616" cy="726420"/>
          </a:xfrm>
        </p:spPr>
        <p:txBody>
          <a:bodyPr/>
          <a:lstStyle/>
          <a:p>
            <a:r>
              <a:rPr lang="en-US" sz="3600" b="1" dirty="0">
                <a:solidFill>
                  <a:schemeClr val="tx1"/>
                </a:solidFill>
              </a:rPr>
              <a:t>BARK WITH SWAG</a:t>
            </a:r>
            <a:endParaRPr lang="en-IN" b="1" dirty="0"/>
          </a:p>
        </p:txBody>
      </p:sp>
      <p:sp>
        <p:nvSpPr>
          <p:cNvPr id="3" name="Text Placeholder 2">
            <a:extLst>
              <a:ext uri="{FF2B5EF4-FFF2-40B4-BE49-F238E27FC236}">
                <a16:creationId xmlns:a16="http://schemas.microsoft.com/office/drawing/2014/main" id="{3D30C124-A808-C6F8-8D0C-EE4F8703ED35}"/>
              </a:ext>
            </a:extLst>
          </p:cNvPr>
          <p:cNvSpPr>
            <a:spLocks noGrp="1"/>
          </p:cNvSpPr>
          <p:nvPr>
            <p:ph type="body" idx="1"/>
          </p:nvPr>
        </p:nvSpPr>
        <p:spPr>
          <a:xfrm>
            <a:off x="581191" y="2577704"/>
            <a:ext cx="11029615" cy="2316583"/>
          </a:xfrm>
        </p:spPr>
        <p:txBody>
          <a:bodyPr>
            <a:normAutofit/>
          </a:bodyPr>
          <a:lstStyle/>
          <a:p>
            <a:r>
              <a:rPr lang="en-IN" sz="2400" dirty="0">
                <a:solidFill>
                  <a:schemeClr val="accent1">
                    <a:lumMod val="75000"/>
                  </a:schemeClr>
                </a:solidFill>
              </a:rPr>
              <a:t>Further details will be given </a:t>
            </a:r>
          </a:p>
          <a:p>
            <a:r>
              <a:rPr lang="en-IN" sz="2400" dirty="0">
                <a:solidFill>
                  <a:schemeClr val="accent1">
                    <a:lumMod val="75000"/>
                  </a:schemeClr>
                </a:solidFill>
              </a:rPr>
              <a:t>regarding “Bark with Swag” using the Portfolio</a:t>
            </a:r>
          </a:p>
        </p:txBody>
      </p:sp>
      <p:sp>
        <p:nvSpPr>
          <p:cNvPr id="4" name="Text Placeholder 2">
            <a:extLst>
              <a:ext uri="{FF2B5EF4-FFF2-40B4-BE49-F238E27FC236}">
                <a16:creationId xmlns:a16="http://schemas.microsoft.com/office/drawing/2014/main" id="{80406075-9CA5-97DD-F3E8-40351FB3D062}"/>
              </a:ext>
            </a:extLst>
          </p:cNvPr>
          <p:cNvSpPr txBox="1">
            <a:spLocks/>
          </p:cNvSpPr>
          <p:nvPr/>
        </p:nvSpPr>
        <p:spPr>
          <a:xfrm>
            <a:off x="581191" y="5495790"/>
            <a:ext cx="11029615" cy="600556"/>
          </a:xfrm>
          <a:prstGeom prst="rect">
            <a:avLst/>
          </a:prstGeom>
        </p:spPr>
        <p:txBody>
          <a:bodyPr vert="horz" lIns="91440" tIns="45720" rIns="91440" bIns="45720" rtlCol="0" anchor="t">
            <a:normAutofit lnSpcReduction="10000"/>
          </a:bodyPr>
          <a:lstStyle>
            <a:lvl1pPr marL="0" indent="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800" kern="1200" cap="all">
                <a:solidFill>
                  <a:schemeClr val="accent1"/>
                </a:solidFill>
                <a:latin typeface="+mn-lt"/>
                <a:ea typeface="+mn-ea"/>
                <a:cs typeface="+mn-cs"/>
              </a:defRPr>
            </a:lvl1pPr>
            <a:lvl2pPr marL="457200" indent="0" algn="l" defTabSz="457200" rtl="0" eaLnBrk="1" latinLnBrk="0" hangingPunct="1">
              <a:spcBef>
                <a:spcPct val="20000"/>
              </a:spcBef>
              <a:spcAft>
                <a:spcPts val="600"/>
              </a:spcAft>
              <a:buClr>
                <a:schemeClr val="accent1"/>
              </a:buClr>
              <a:buSzPct val="92000"/>
              <a:buFont typeface="Wingdings 2" panose="05020102010507070707" pitchFamily="18"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ct val="20000"/>
              </a:spcBef>
              <a:spcAft>
                <a:spcPts val="600"/>
              </a:spcAft>
              <a:buClr>
                <a:schemeClr val="accent1"/>
              </a:buClr>
              <a:buSzPct val="92000"/>
              <a:buFont typeface="Wingdings 2" panose="05020102010507070707" pitchFamily="18"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ct val="20000"/>
              </a:spcBef>
              <a:spcAft>
                <a:spcPts val="600"/>
              </a:spcAft>
              <a:buClr>
                <a:schemeClr val="accent1"/>
              </a:buClr>
              <a:buSzPct val="92000"/>
              <a:buFont typeface="Wingdings 2" panose="05020102010507070707" pitchFamily="18"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ct val="20000"/>
              </a:spcBef>
              <a:spcAft>
                <a:spcPts val="600"/>
              </a:spcAft>
              <a:buClr>
                <a:schemeClr val="accent1"/>
              </a:buClr>
              <a:buSzPct val="92000"/>
              <a:buFont typeface="Wingdings 2" panose="05020102010507070707" pitchFamily="18"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9pPr>
          </a:lstStyle>
          <a:p>
            <a:pPr algn="r"/>
            <a:r>
              <a:rPr lang="en-IN" sz="3200" dirty="0">
                <a:solidFill>
                  <a:schemeClr val="bg1"/>
                </a:solidFill>
              </a:rPr>
              <a:t>Thank you</a:t>
            </a:r>
          </a:p>
        </p:txBody>
      </p:sp>
    </p:spTree>
    <p:extLst>
      <p:ext uri="{BB962C8B-B14F-4D97-AF65-F5344CB8AC3E}">
        <p14:creationId xmlns:p14="http://schemas.microsoft.com/office/powerpoint/2010/main" val="359260001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D4D1E-BA60-4A23-8EBC-1159C82F9571}"/>
              </a:ext>
            </a:extLst>
          </p:cNvPr>
          <p:cNvSpPr>
            <a:spLocks noGrp="1"/>
          </p:cNvSpPr>
          <p:nvPr>
            <p:ph type="title"/>
          </p:nvPr>
        </p:nvSpPr>
        <p:spPr/>
        <p:txBody>
          <a:bodyPr/>
          <a:lstStyle/>
          <a:p>
            <a:r>
              <a:rPr lang="en-US" sz="2800" b="1" dirty="0">
                <a:solidFill>
                  <a:schemeClr val="tx1"/>
                </a:solidFill>
              </a:rPr>
              <a:t>BARK WITH SWAG</a:t>
            </a:r>
            <a:endParaRPr lang="en-US" b="1" dirty="0"/>
          </a:p>
        </p:txBody>
      </p:sp>
      <p:graphicFrame>
        <p:nvGraphicFramePr>
          <p:cNvPr id="5" name="Content Placeholder 2" descr="SmartArt graphic">
            <a:extLst>
              <a:ext uri="{FF2B5EF4-FFF2-40B4-BE49-F238E27FC236}">
                <a16:creationId xmlns:a16="http://schemas.microsoft.com/office/drawing/2014/main" id="{65AA958D-239A-4E9F-9880-A6024BBB0D68}"/>
              </a:ext>
            </a:extLst>
          </p:cNvPr>
          <p:cNvGraphicFramePr>
            <a:graphicFrameLocks noGrp="1"/>
          </p:cNvGraphicFramePr>
          <p:nvPr>
            <p:ph idx="1"/>
            <p:extLst>
              <p:ext uri="{D42A27DB-BD31-4B8C-83A1-F6EECF244321}">
                <p14:modId xmlns:p14="http://schemas.microsoft.com/office/powerpoint/2010/main" val="1009789285"/>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3327179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7E1E2-30A8-A428-9FCA-792EB140E946}"/>
              </a:ext>
            </a:extLst>
          </p:cNvPr>
          <p:cNvSpPr>
            <a:spLocks noGrp="1"/>
          </p:cNvSpPr>
          <p:nvPr>
            <p:ph type="title"/>
          </p:nvPr>
        </p:nvSpPr>
        <p:spPr/>
        <p:txBody>
          <a:bodyPr/>
          <a:lstStyle/>
          <a:p>
            <a:r>
              <a:rPr lang="en-US" sz="2400" b="1" dirty="0">
                <a:solidFill>
                  <a:schemeClr val="tx1"/>
                </a:solidFill>
              </a:rPr>
              <a:t>BARK WITH SWAG</a:t>
            </a:r>
            <a:endParaRPr lang="en-IN" b="1" dirty="0"/>
          </a:p>
        </p:txBody>
      </p:sp>
      <p:sp>
        <p:nvSpPr>
          <p:cNvPr id="3" name="Content Placeholder 2">
            <a:extLst>
              <a:ext uri="{FF2B5EF4-FFF2-40B4-BE49-F238E27FC236}">
                <a16:creationId xmlns:a16="http://schemas.microsoft.com/office/drawing/2014/main" id="{5E2509FA-BEB4-19AB-BF48-62C6FA4320D3}"/>
              </a:ext>
            </a:extLst>
          </p:cNvPr>
          <p:cNvSpPr>
            <a:spLocks noGrp="1"/>
          </p:cNvSpPr>
          <p:nvPr>
            <p:ph idx="1"/>
          </p:nvPr>
        </p:nvSpPr>
        <p:spPr>
          <a:xfrm>
            <a:off x="4900928" y="1179829"/>
            <a:ext cx="6650991" cy="5131030"/>
          </a:xfrm>
        </p:spPr>
        <p:txBody>
          <a:bodyPr>
            <a:normAutofit/>
          </a:bodyPr>
          <a:lstStyle/>
          <a:p>
            <a:pPr marL="0" indent="0">
              <a:buNone/>
            </a:pPr>
            <a:r>
              <a:rPr lang="en-IN" sz="2800" dirty="0"/>
              <a:t>We here in “BARK WITH SWAG” have wide range of your friendly paw buddies for you to ADOPT.</a:t>
            </a:r>
          </a:p>
          <a:p>
            <a:pPr marL="0" indent="0">
              <a:buNone/>
            </a:pPr>
            <a:endParaRPr lang="en-IN" dirty="0"/>
          </a:p>
          <a:p>
            <a:pPr marL="0" indent="0">
              <a:buNone/>
            </a:pPr>
            <a:r>
              <a:rPr lang="en-IN" dirty="0"/>
              <a:t>Benefits of </a:t>
            </a:r>
            <a:r>
              <a:rPr lang="en-IN"/>
              <a:t>adopting a </a:t>
            </a:r>
            <a:r>
              <a:rPr lang="en-IN" dirty="0"/>
              <a:t>paw buddy:</a:t>
            </a:r>
          </a:p>
          <a:p>
            <a:r>
              <a:rPr lang="en-GB" b="0" i="0" dirty="0">
                <a:solidFill>
                  <a:srgbClr val="222223"/>
                </a:solidFill>
                <a:effectLst/>
                <a:latin typeface="Lato" panose="020F0502020204030203" pitchFamily="34" charset="0"/>
              </a:rPr>
              <a:t>Dogs make us feel less alone</a:t>
            </a:r>
          </a:p>
          <a:p>
            <a:r>
              <a:rPr lang="en-GB" b="0" i="0" dirty="0">
                <a:solidFill>
                  <a:srgbClr val="222223"/>
                </a:solidFill>
                <a:effectLst/>
                <a:latin typeface="Lato" panose="020F0502020204030203" pitchFamily="34" charset="0"/>
              </a:rPr>
              <a:t>Dogs are good for your heart</a:t>
            </a:r>
          </a:p>
          <a:p>
            <a:r>
              <a:rPr lang="en-GB" b="0" i="0" dirty="0">
                <a:solidFill>
                  <a:srgbClr val="222223"/>
                </a:solidFill>
                <a:effectLst/>
                <a:latin typeface="Lato" panose="020F0502020204030203" pitchFamily="34" charset="0"/>
              </a:rPr>
              <a:t>Dogs help you stop stressing out</a:t>
            </a:r>
          </a:p>
          <a:p>
            <a:r>
              <a:rPr lang="en-GB" b="0" i="0" dirty="0">
                <a:solidFill>
                  <a:srgbClr val="222223"/>
                </a:solidFill>
                <a:effectLst/>
                <a:latin typeface="Lato" panose="020F0502020204030203" pitchFamily="34" charset="0"/>
              </a:rPr>
              <a:t>Dogs make us more social</a:t>
            </a:r>
          </a:p>
          <a:p>
            <a:r>
              <a:rPr lang="en-IN" b="0" i="0" dirty="0">
                <a:solidFill>
                  <a:srgbClr val="222223"/>
                </a:solidFill>
                <a:effectLst/>
                <a:latin typeface="Lato" panose="020F0502020204030203" pitchFamily="34" charset="0"/>
              </a:rPr>
              <a:t>Dogs make us happier</a:t>
            </a:r>
            <a:endParaRPr lang="en-GB" b="0" i="0" dirty="0">
              <a:solidFill>
                <a:srgbClr val="222223"/>
              </a:solidFill>
              <a:effectLst/>
              <a:latin typeface="Lato" panose="020F0502020204030203" pitchFamily="34" charset="0"/>
            </a:endParaRPr>
          </a:p>
          <a:p>
            <a:pPr marL="0" indent="0">
              <a:buNone/>
            </a:pPr>
            <a:endParaRPr lang="en-IN" dirty="0"/>
          </a:p>
          <a:p>
            <a:endParaRPr lang="en-IN" dirty="0"/>
          </a:p>
        </p:txBody>
      </p:sp>
      <p:sp>
        <p:nvSpPr>
          <p:cNvPr id="4" name="Text Placeholder 3">
            <a:extLst>
              <a:ext uri="{FF2B5EF4-FFF2-40B4-BE49-F238E27FC236}">
                <a16:creationId xmlns:a16="http://schemas.microsoft.com/office/drawing/2014/main" id="{59E417BB-72B9-C643-539C-F501297CD944}"/>
              </a:ext>
            </a:extLst>
          </p:cNvPr>
          <p:cNvSpPr>
            <a:spLocks noGrp="1"/>
          </p:cNvSpPr>
          <p:nvPr>
            <p:ph type="body" sz="half" idx="2"/>
          </p:nvPr>
        </p:nvSpPr>
        <p:spPr/>
        <p:txBody>
          <a:bodyPr/>
          <a:lstStyle/>
          <a:p>
            <a:endParaRPr lang="en-IN" dirty="0"/>
          </a:p>
        </p:txBody>
      </p:sp>
      <p:pic>
        <p:nvPicPr>
          <p:cNvPr id="8" name="Picture 7">
            <a:extLst>
              <a:ext uri="{FF2B5EF4-FFF2-40B4-BE49-F238E27FC236}">
                <a16:creationId xmlns:a16="http://schemas.microsoft.com/office/drawing/2014/main" id="{6337C6BE-5818-A2AD-4439-4FBD2A450532}"/>
              </a:ext>
            </a:extLst>
          </p:cNvPr>
          <p:cNvPicPr>
            <a:picLocks noChangeAspect="1"/>
          </p:cNvPicPr>
          <p:nvPr/>
        </p:nvPicPr>
        <p:blipFill>
          <a:blip r:embed="rId2"/>
          <a:stretch>
            <a:fillRect/>
          </a:stretch>
        </p:blipFill>
        <p:spPr>
          <a:xfrm>
            <a:off x="767857" y="2836654"/>
            <a:ext cx="3047139" cy="300139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5344239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3C3F9-25B1-9800-8D5E-2A34239E390A}"/>
              </a:ext>
            </a:extLst>
          </p:cNvPr>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Portfolio:</a:t>
            </a:r>
            <a:endParaRPr lang="en-IN" dirty="0"/>
          </a:p>
        </p:txBody>
      </p:sp>
      <p:sp>
        <p:nvSpPr>
          <p:cNvPr id="3" name="Content Placeholder 2">
            <a:extLst>
              <a:ext uri="{FF2B5EF4-FFF2-40B4-BE49-F238E27FC236}">
                <a16:creationId xmlns:a16="http://schemas.microsoft.com/office/drawing/2014/main" id="{9B8F15A7-EDCE-3278-9403-F189F3E8C183}"/>
              </a:ext>
            </a:extLst>
          </p:cNvPr>
          <p:cNvSpPr>
            <a:spLocks noGrp="1"/>
          </p:cNvSpPr>
          <p:nvPr>
            <p:ph sz="half" idx="1"/>
          </p:nvPr>
        </p:nvSpPr>
        <p:spPr/>
        <p:txBody>
          <a:bodyPr>
            <a:normAutofit fontScale="92500" lnSpcReduction="10000"/>
          </a:bodyPr>
          <a:lstStyle/>
          <a:p>
            <a:pPr marL="0" indent="0" algn="ctr">
              <a:buNone/>
            </a:pPr>
            <a:r>
              <a:rPr lang="en-US" sz="1800" i="0" dirty="0">
                <a:solidFill>
                  <a:schemeClr val="tx1"/>
                </a:solidFill>
                <a:effectLst/>
                <a:latin typeface="Times New Roman" panose="02020603050405020304" pitchFamily="18" charset="0"/>
                <a:cs typeface="Times New Roman" panose="02020603050405020304" pitchFamily="18" charset="0"/>
              </a:rPr>
              <a:t>BENEFITS:</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Improved project selection process. </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Better view of the big picture. </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Focus on objective business goals.</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Collaboration over competition. </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More efficient use of resources.</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More accurate project performance data. </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Increased timely project deliveries. </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Decreased organizational risk.</a:t>
            </a:r>
          </a:p>
          <a:p>
            <a:endParaRPr lang="en-IN" dirty="0">
              <a:solidFill>
                <a:schemeClr val="tx1"/>
              </a:solidFill>
            </a:endParaRPr>
          </a:p>
        </p:txBody>
      </p:sp>
      <p:sp>
        <p:nvSpPr>
          <p:cNvPr id="4" name="Content Placeholder 3">
            <a:extLst>
              <a:ext uri="{FF2B5EF4-FFF2-40B4-BE49-F238E27FC236}">
                <a16:creationId xmlns:a16="http://schemas.microsoft.com/office/drawing/2014/main" id="{CB730480-BD5B-215C-7BEA-E83F7415A2FA}"/>
              </a:ext>
            </a:extLst>
          </p:cNvPr>
          <p:cNvSpPr>
            <a:spLocks noGrp="1"/>
          </p:cNvSpPr>
          <p:nvPr>
            <p:ph sz="half" idx="2"/>
          </p:nvPr>
        </p:nvSpPr>
        <p:spPr/>
        <p:txBody>
          <a:bodyPr>
            <a:normAutofit fontScale="92500" lnSpcReduction="10000"/>
          </a:bodyPr>
          <a:lstStyle/>
          <a:p>
            <a:pPr marL="0" indent="0" algn="ctr" fontAlgn="base">
              <a:buNone/>
            </a:pPr>
            <a:r>
              <a:rPr lang="en-US" sz="1800" i="0" dirty="0">
                <a:solidFill>
                  <a:schemeClr val="tx1"/>
                </a:solidFill>
                <a:effectLst/>
                <a:latin typeface="Times New Roman" panose="02020603050405020304" pitchFamily="18" charset="0"/>
                <a:cs typeface="Times New Roman" panose="02020603050405020304" pitchFamily="18" charset="0"/>
              </a:rPr>
              <a:t>CREATION:</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Choose a template</a:t>
            </a:r>
          </a:p>
          <a:p>
            <a:pPr algn="l">
              <a:buFont typeface="Arial" panose="020B0604020202020204" pitchFamily="34" charset="0"/>
              <a:buChar char="•"/>
            </a:pPr>
            <a:r>
              <a:rPr lang="en-US" sz="1800" i="0" dirty="0">
                <a:solidFill>
                  <a:schemeClr val="tx1"/>
                </a:solidFill>
                <a:effectLst/>
                <a:latin typeface="Times New Roman" panose="02020603050405020304" pitchFamily="18" charset="0"/>
                <a:cs typeface="Times New Roman" panose="02020603050405020304" pitchFamily="18" charset="0"/>
              </a:rPr>
              <a:t>Showcase your best project. </a:t>
            </a:r>
            <a:r>
              <a:rPr lang="en-US" sz="1800" i="0" dirty="0">
                <a:solidFill>
                  <a:schemeClr val="tx1"/>
                </a:solidFill>
                <a:latin typeface="Times New Roman" panose="02020603050405020304" pitchFamily="18" charset="0"/>
                <a:cs typeface="Times New Roman" panose="02020603050405020304" pitchFamily="18" charset="0"/>
              </a:rPr>
              <a:t>Use high quality</a:t>
            </a:r>
          </a:p>
          <a:p>
            <a:pPr algn="l">
              <a:buFont typeface="Arial" panose="020B0604020202020204" pitchFamily="34" charset="0"/>
              <a:buChar char="•"/>
            </a:pPr>
            <a:r>
              <a:rPr lang="en-US" sz="1800" i="0" dirty="0">
                <a:solidFill>
                  <a:schemeClr val="tx1"/>
                </a:solidFill>
                <a:latin typeface="Times New Roman" panose="02020603050405020304" pitchFamily="18" charset="0"/>
                <a:cs typeface="Times New Roman" panose="02020603050405020304" pitchFamily="18" charset="0"/>
              </a:rPr>
              <a:t>Include the right content and features</a:t>
            </a:r>
          </a:p>
          <a:p>
            <a:pPr algn="l">
              <a:buFont typeface="Arial" panose="020B0604020202020204" pitchFamily="34" charset="0"/>
              <a:buChar char="•"/>
            </a:pPr>
            <a:r>
              <a:rPr lang="en-US" sz="1800" i="0" dirty="0">
                <a:solidFill>
                  <a:schemeClr val="tx1"/>
                </a:solidFill>
                <a:latin typeface="Times New Roman" panose="02020603050405020304" pitchFamily="18" charset="0"/>
                <a:cs typeface="Times New Roman" panose="02020603050405020304" pitchFamily="18" charset="0"/>
              </a:rPr>
              <a:t>Improve your Portfolio’s UX</a:t>
            </a:r>
          </a:p>
          <a:p>
            <a:pPr algn="l">
              <a:buFont typeface="Arial" panose="020B0604020202020204" pitchFamily="34" charset="0"/>
              <a:buChar char="•"/>
            </a:pPr>
            <a:r>
              <a:rPr lang="en-US" sz="1800" i="0" dirty="0">
                <a:solidFill>
                  <a:schemeClr val="tx1"/>
                </a:solidFill>
                <a:latin typeface="Times New Roman" panose="02020603050405020304" pitchFamily="18" charset="0"/>
                <a:cs typeface="Times New Roman" panose="02020603050405020304" pitchFamily="18" charset="0"/>
              </a:rPr>
              <a:t>Work on your site’s SEO</a:t>
            </a:r>
          </a:p>
          <a:p>
            <a:pPr algn="l">
              <a:buFont typeface="Arial" panose="020B0604020202020204" pitchFamily="34" charset="0"/>
              <a:buChar char="•"/>
            </a:pPr>
            <a:r>
              <a:rPr lang="en-US" sz="1800" i="0" dirty="0">
                <a:solidFill>
                  <a:schemeClr val="tx1"/>
                </a:solidFill>
                <a:latin typeface="Times New Roman" panose="02020603050405020304" pitchFamily="18" charset="0"/>
                <a:cs typeface="Times New Roman" panose="02020603050405020304" pitchFamily="18" charset="0"/>
              </a:rPr>
              <a:t>Make it mobile friendly </a:t>
            </a:r>
          </a:p>
          <a:p>
            <a:pPr algn="l">
              <a:buFont typeface="Arial" panose="020B0604020202020204" pitchFamily="34" charset="0"/>
              <a:buChar char="•"/>
            </a:pPr>
            <a:r>
              <a:rPr lang="en-US" sz="1800" i="0" dirty="0">
                <a:solidFill>
                  <a:schemeClr val="tx1"/>
                </a:solidFill>
                <a:latin typeface="Times New Roman" panose="02020603050405020304" pitchFamily="18" charset="0"/>
                <a:cs typeface="Times New Roman" panose="02020603050405020304" pitchFamily="18" charset="0"/>
              </a:rPr>
              <a:t>Ask for an honest feedback</a:t>
            </a:r>
            <a:endParaRPr lang="en-US" sz="1800" dirty="0">
              <a:solidFill>
                <a:schemeClr val="tx1"/>
              </a:solidFill>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800" i="0" dirty="0">
                <a:solidFill>
                  <a:schemeClr val="tx1"/>
                </a:solidFill>
                <a:latin typeface="Times New Roman" panose="02020603050405020304" pitchFamily="18" charset="0"/>
                <a:cs typeface="Times New Roman" panose="02020603050405020304" pitchFamily="18" charset="0"/>
              </a:rPr>
              <a:t>Publish and promote</a:t>
            </a:r>
          </a:p>
          <a:p>
            <a:endParaRPr lang="en-IN" dirty="0"/>
          </a:p>
        </p:txBody>
      </p:sp>
    </p:spTree>
    <p:extLst>
      <p:ext uri="{BB962C8B-B14F-4D97-AF65-F5344CB8AC3E}">
        <p14:creationId xmlns:p14="http://schemas.microsoft.com/office/powerpoint/2010/main" val="2260569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030FD-8027-DD7E-5B6C-FBECC7D1E9EE}"/>
              </a:ext>
            </a:extLst>
          </p:cNvPr>
          <p:cNvSpPr>
            <a:spLocks noGrp="1"/>
          </p:cNvSpPr>
          <p:nvPr>
            <p:ph type="title"/>
          </p:nvPr>
        </p:nvSpPr>
        <p:spPr>
          <a:xfrm>
            <a:off x="443628" y="1076241"/>
            <a:ext cx="11029616" cy="442402"/>
          </a:xfrm>
        </p:spPr>
        <p:txBody>
          <a:bodyPr>
            <a:normAutofit fontScale="90000"/>
          </a:bodyPr>
          <a:lstStyle/>
          <a:p>
            <a:pPr algn="ctr"/>
            <a:r>
              <a:rPr lang="en-IN" dirty="0"/>
              <a:t>Front end:</a:t>
            </a:r>
          </a:p>
        </p:txBody>
      </p:sp>
      <p:graphicFrame>
        <p:nvGraphicFramePr>
          <p:cNvPr id="4" name="Table 4">
            <a:extLst>
              <a:ext uri="{FF2B5EF4-FFF2-40B4-BE49-F238E27FC236}">
                <a16:creationId xmlns:a16="http://schemas.microsoft.com/office/drawing/2014/main" id="{3AFF56C9-1D0A-3B74-FC9F-62DB41B62369}"/>
              </a:ext>
            </a:extLst>
          </p:cNvPr>
          <p:cNvGraphicFramePr>
            <a:graphicFrameLocks noGrp="1"/>
          </p:cNvGraphicFramePr>
          <p:nvPr>
            <p:ph idx="1"/>
            <p:extLst>
              <p:ext uri="{D42A27DB-BD31-4B8C-83A1-F6EECF244321}">
                <p14:modId xmlns:p14="http://schemas.microsoft.com/office/powerpoint/2010/main" val="3451455234"/>
              </p:ext>
            </p:extLst>
          </p:nvPr>
        </p:nvGraphicFramePr>
        <p:xfrm>
          <a:off x="580858" y="1890876"/>
          <a:ext cx="11029950" cy="4302760"/>
        </p:xfrm>
        <a:graphic>
          <a:graphicData uri="http://schemas.openxmlformats.org/drawingml/2006/table">
            <a:tbl>
              <a:tblPr firstRow="1" bandRow="1">
                <a:tableStyleId>{5C22544A-7EE6-4342-B048-85BDC9FD1C3A}</a:tableStyleId>
              </a:tblPr>
              <a:tblGrid>
                <a:gridCol w="3676650">
                  <a:extLst>
                    <a:ext uri="{9D8B030D-6E8A-4147-A177-3AD203B41FA5}">
                      <a16:colId xmlns:a16="http://schemas.microsoft.com/office/drawing/2014/main" val="1663058567"/>
                    </a:ext>
                  </a:extLst>
                </a:gridCol>
                <a:gridCol w="3676650">
                  <a:extLst>
                    <a:ext uri="{9D8B030D-6E8A-4147-A177-3AD203B41FA5}">
                      <a16:colId xmlns:a16="http://schemas.microsoft.com/office/drawing/2014/main" val="1470956605"/>
                    </a:ext>
                  </a:extLst>
                </a:gridCol>
                <a:gridCol w="3676650">
                  <a:extLst>
                    <a:ext uri="{9D8B030D-6E8A-4147-A177-3AD203B41FA5}">
                      <a16:colId xmlns:a16="http://schemas.microsoft.com/office/drawing/2014/main" val="3288326334"/>
                    </a:ext>
                  </a:extLst>
                </a:gridCol>
              </a:tblGrid>
              <a:tr h="370840">
                <a:tc>
                  <a:txBody>
                    <a:bodyPr/>
                    <a:lstStyle/>
                    <a:p>
                      <a:r>
                        <a:rPr lang="en-IN" dirty="0"/>
                        <a:t>CSS:</a:t>
                      </a:r>
                    </a:p>
                  </a:txBody>
                  <a:tcPr/>
                </a:tc>
                <a:tc>
                  <a:txBody>
                    <a:bodyPr/>
                    <a:lstStyle/>
                    <a:p>
                      <a:r>
                        <a:rPr lang="en-IN" dirty="0"/>
                        <a:t>HTML:</a:t>
                      </a:r>
                    </a:p>
                  </a:txBody>
                  <a:tcPr/>
                </a:tc>
                <a:tc>
                  <a:txBody>
                    <a:bodyPr/>
                    <a:lstStyle/>
                    <a:p>
                      <a:r>
                        <a:rPr lang="en-IN" dirty="0"/>
                        <a:t>JavaScript:</a:t>
                      </a:r>
                    </a:p>
                  </a:txBody>
                  <a:tcPr/>
                </a:tc>
                <a:extLst>
                  <a:ext uri="{0D108BD9-81ED-4DB2-BD59-A6C34878D82A}">
                    <a16:rowId xmlns:a16="http://schemas.microsoft.com/office/drawing/2014/main" val="4170121274"/>
                  </a:ext>
                </a:extLst>
              </a:tr>
              <a:tr h="370840">
                <a:tc>
                  <a:txBody>
                    <a:bodyPr/>
                    <a:lstStyle/>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CSS is the language we use to style an HTML documents.</a:t>
                      </a:r>
                    </a:p>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CSS stands for Cascading Style Sheets</a:t>
                      </a:r>
                    </a:p>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CSS describes how HTML elements are to be displayed on screen, paper, or in other media</a:t>
                      </a:r>
                    </a:p>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CSS saves a lot of work. It can control the layout of multiple web pages all at once</a:t>
                      </a:r>
                    </a:p>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External stylesheets are stored in CSS files</a:t>
                      </a:r>
                    </a:p>
                    <a:p>
                      <a:endParaRPr lang="en-IN" dirty="0"/>
                    </a:p>
                  </a:txBody>
                  <a:tcPr/>
                </a:tc>
                <a:tc>
                  <a:txBody>
                    <a:bodyPr/>
                    <a:lstStyle/>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HTML stands for Hyper Text Markup Language</a:t>
                      </a:r>
                    </a:p>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HTML is the standard markup language for creating Web pages</a:t>
                      </a:r>
                    </a:p>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HTML describes the structure of a Web page</a:t>
                      </a:r>
                    </a:p>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HTML consists of a series of elements</a:t>
                      </a:r>
                    </a:p>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HTML elements tell the browser how to display the content</a:t>
                      </a:r>
                    </a:p>
                    <a:p>
                      <a:pPr algn="l">
                        <a:buFont typeface="Arial" panose="020B0604020202020204" pitchFamily="34" charset="0"/>
                        <a:buChar char="•"/>
                      </a:pPr>
                      <a:r>
                        <a:rPr lang="en-US" sz="1800" b="0" i="0" dirty="0">
                          <a:solidFill>
                            <a:srgbClr val="000000"/>
                          </a:solidFill>
                          <a:effectLst/>
                          <a:latin typeface="Times New Roman" panose="02020603050405020304" pitchFamily="18" charset="0"/>
                          <a:cs typeface="Times New Roman" panose="02020603050405020304" pitchFamily="18" charset="0"/>
                        </a:rPr>
                        <a:t>HTML elements label pieces of content such as "this is a heading", "this is a paragraph", "this is a link", </a:t>
                      </a:r>
                      <a:r>
                        <a:rPr lang="en-US" sz="1800" b="0" i="0" dirty="0" err="1">
                          <a:solidFill>
                            <a:srgbClr val="000000"/>
                          </a:solidFill>
                          <a:effectLst/>
                          <a:latin typeface="Times New Roman" panose="02020603050405020304" pitchFamily="18" charset="0"/>
                          <a:cs typeface="Times New Roman" panose="02020603050405020304" pitchFamily="18" charset="0"/>
                        </a:rPr>
                        <a:t>etc</a:t>
                      </a:r>
                      <a:endParaRPr lang="en-IN" dirty="0"/>
                    </a:p>
                  </a:txBody>
                  <a:tcPr/>
                </a:tc>
                <a:tc>
                  <a:txBody>
                    <a:bodyPr/>
                    <a:lstStyle/>
                    <a:p>
                      <a:pPr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It is a lightweight, interpreted, or </a:t>
                      </a:r>
                      <a:r>
                        <a:rPr lang="en-US" sz="1800" b="0" i="0" dirty="0">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just-in-time</a:t>
                      </a:r>
                      <a:r>
                        <a:rPr lang="en-US" sz="1800" b="0" i="0" dirty="0">
                          <a:solidFill>
                            <a:schemeClr val="tx1"/>
                          </a:solidFill>
                          <a:effectLst/>
                          <a:latin typeface="Times New Roman" panose="02020603050405020304" pitchFamily="18" charset="0"/>
                          <a:cs typeface="Times New Roman" panose="02020603050405020304" pitchFamily="18" charset="0"/>
                        </a:rPr>
                        <a:t> compiled programming language with </a:t>
                      </a:r>
                      <a:r>
                        <a:rPr lang="en-US" sz="1800" b="0" i="0" dirty="0">
                          <a:solidFill>
                            <a:schemeClr val="tx1"/>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first-class functions</a:t>
                      </a:r>
                      <a:r>
                        <a:rPr lang="en-US" sz="1800" b="0" i="0" dirty="0">
                          <a:solidFill>
                            <a:schemeClr val="tx1"/>
                          </a:solidFill>
                          <a:effectLst/>
                          <a:latin typeface="Times New Roman" panose="02020603050405020304" pitchFamily="18" charset="0"/>
                          <a:cs typeface="Times New Roman" panose="02020603050405020304" pitchFamily="18" charset="0"/>
                        </a:rPr>
                        <a:t>.</a:t>
                      </a:r>
                    </a:p>
                    <a:p>
                      <a:pPr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While it is most well-known as the scripting language for Web pages, </a:t>
                      </a:r>
                      <a:r>
                        <a:rPr lang="en-US" sz="1800" b="0" i="0" dirty="0">
                          <a:solidFill>
                            <a:schemeClr val="tx1"/>
                          </a:solidFill>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many non-browser environments</a:t>
                      </a:r>
                      <a:r>
                        <a:rPr lang="en-US" sz="1800" b="0" i="0" dirty="0">
                          <a:solidFill>
                            <a:schemeClr val="tx1"/>
                          </a:solidFill>
                          <a:effectLst/>
                          <a:latin typeface="Times New Roman" panose="02020603050405020304" pitchFamily="18" charset="0"/>
                          <a:cs typeface="Times New Roman" panose="02020603050405020304" pitchFamily="18" charset="0"/>
                        </a:rPr>
                        <a:t> also use it</a:t>
                      </a:r>
                    </a:p>
                    <a:p>
                      <a:pPr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Such as </a:t>
                      </a:r>
                      <a:r>
                        <a:rPr lang="en-US" sz="1800" b="0" i="0" dirty="0">
                          <a:solidFill>
                            <a:schemeClr val="tx1"/>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Node.js</a:t>
                      </a:r>
                      <a:r>
                        <a:rPr lang="en-US" sz="1800" b="0" i="0" dirty="0">
                          <a:solidFill>
                            <a:schemeClr val="tx1"/>
                          </a:solidFill>
                          <a:effectLst/>
                          <a:latin typeface="Times New Roman" panose="02020603050405020304" pitchFamily="18" charset="0"/>
                          <a:cs typeface="Times New Roman" panose="02020603050405020304" pitchFamily="18" charset="0"/>
                        </a:rPr>
                        <a:t>, </a:t>
                      </a:r>
                      <a:r>
                        <a:rPr lang="en-US" sz="1800" b="0" i="0" dirty="0">
                          <a:solidFill>
                            <a:schemeClr val="tx1"/>
                          </a:solidFill>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Apache CouchDB</a:t>
                      </a:r>
                      <a:r>
                        <a:rPr lang="en-US" sz="1800" b="0" i="0" dirty="0">
                          <a:solidFill>
                            <a:schemeClr val="tx1"/>
                          </a:solidFill>
                          <a:effectLst/>
                          <a:latin typeface="Times New Roman" panose="02020603050405020304" pitchFamily="18" charset="0"/>
                          <a:cs typeface="Times New Roman" panose="02020603050405020304" pitchFamily="18" charset="0"/>
                        </a:rPr>
                        <a:t> and </a:t>
                      </a:r>
                      <a:r>
                        <a:rPr lang="en-US" sz="1800" b="0" i="0" dirty="0">
                          <a:solidFill>
                            <a:schemeClr val="tx1"/>
                          </a:solidFill>
                          <a:effectLst/>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Adobe Acrobat</a:t>
                      </a:r>
                      <a:r>
                        <a:rPr lang="en-US" sz="1800" b="0" i="0" dirty="0">
                          <a:solidFill>
                            <a:schemeClr val="tx1"/>
                          </a:solidFill>
                          <a:effectLst/>
                          <a:latin typeface="Times New Roman" panose="02020603050405020304" pitchFamily="18" charset="0"/>
                          <a:cs typeface="Times New Roman" panose="02020603050405020304" pitchFamily="18" charset="0"/>
                        </a:rPr>
                        <a:t>. JavaScript is a </a:t>
                      </a:r>
                      <a:r>
                        <a:rPr lang="en-US" sz="1800" b="0" i="0" dirty="0">
                          <a:solidFill>
                            <a:schemeClr val="tx1"/>
                          </a:solidFill>
                          <a:effectLst/>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prototype-based</a:t>
                      </a:r>
                      <a:r>
                        <a:rPr lang="en-US" sz="1800" b="0" i="0" dirty="0">
                          <a:solidFill>
                            <a:schemeClr val="tx1"/>
                          </a:solidFill>
                          <a:effectLst/>
                          <a:latin typeface="Times New Roman" panose="02020603050405020304" pitchFamily="18" charset="0"/>
                          <a:cs typeface="Times New Roman" panose="02020603050405020304" pitchFamily="18" charset="0"/>
                        </a:rPr>
                        <a:t>, multi-paradigm, single-threaded, dynamic language, supporting object-oriented, imperative, and declarative</a:t>
                      </a:r>
                      <a:endParaRPr lang="en-IN" dirty="0"/>
                    </a:p>
                  </a:txBody>
                  <a:tcPr/>
                </a:tc>
                <a:extLst>
                  <a:ext uri="{0D108BD9-81ED-4DB2-BD59-A6C34878D82A}">
                    <a16:rowId xmlns:a16="http://schemas.microsoft.com/office/drawing/2014/main" val="666001821"/>
                  </a:ext>
                </a:extLst>
              </a:tr>
            </a:tbl>
          </a:graphicData>
        </a:graphic>
      </p:graphicFrame>
    </p:spTree>
    <p:extLst>
      <p:ext uri="{BB962C8B-B14F-4D97-AF65-F5344CB8AC3E}">
        <p14:creationId xmlns:p14="http://schemas.microsoft.com/office/powerpoint/2010/main" val="17500193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51AAC-6C57-4845-AA0B-72998484F95A}"/>
              </a:ext>
            </a:extLst>
          </p:cNvPr>
          <p:cNvSpPr>
            <a:spLocks noGrp="1"/>
          </p:cNvSpPr>
          <p:nvPr>
            <p:ph type="title"/>
          </p:nvPr>
        </p:nvSpPr>
        <p:spPr/>
        <p:txBody>
          <a:bodyPr/>
          <a:lstStyle/>
          <a:p>
            <a:r>
              <a:rPr lang="en-IN" dirty="0"/>
              <a:t>AZURE:</a:t>
            </a:r>
          </a:p>
        </p:txBody>
      </p:sp>
      <p:sp>
        <p:nvSpPr>
          <p:cNvPr id="3" name="Content Placeholder 2">
            <a:extLst>
              <a:ext uri="{FF2B5EF4-FFF2-40B4-BE49-F238E27FC236}">
                <a16:creationId xmlns:a16="http://schemas.microsoft.com/office/drawing/2014/main" id="{B7B73D20-E5E9-499E-B17D-58B6178C2814}"/>
              </a:ext>
            </a:extLst>
          </p:cNvPr>
          <p:cNvSpPr>
            <a:spLocks noGrp="1"/>
          </p:cNvSpPr>
          <p:nvPr>
            <p:ph idx="1"/>
          </p:nvPr>
        </p:nvSpPr>
        <p:spPr/>
        <p:txBody>
          <a:bodyPr>
            <a:normAutofit fontScale="92500" lnSpcReduction="20000"/>
          </a:bodyPr>
          <a:lstStyle/>
          <a:p>
            <a:pPr marL="0" indent="0" algn="l">
              <a:buNone/>
            </a:pPr>
            <a:endParaRPr lang="en-US" b="1" i="0" dirty="0">
              <a:solidFill>
                <a:schemeClr val="tx1"/>
              </a:solidFill>
              <a:effectLst/>
              <a:latin typeface="Segoe UI" panose="020B0502040204020203" pitchFamily="34" charset="0"/>
            </a:endParaRPr>
          </a:p>
          <a:p>
            <a:pPr algn="l"/>
            <a:r>
              <a:rPr lang="en-US" sz="1900" b="0" i="0" dirty="0">
                <a:solidFill>
                  <a:schemeClr val="tx1"/>
                </a:solidFill>
                <a:effectLst/>
                <a:latin typeface="Times New Roman" panose="02020603050405020304" pitchFamily="18" charset="0"/>
                <a:cs typeface="Times New Roman" panose="02020603050405020304" pitchFamily="18" charset="0"/>
              </a:rPr>
              <a:t>The Azure cloud platform is more than 200 products and cloud services designed to help you bring new solutions to life—to solve today’s challenges and create the future. Build, run and manage applications across multiple clouds, on-premises and at the edge, with the tools and frameworks of your choice.</a:t>
            </a:r>
          </a:p>
          <a:p>
            <a:pPr algn="l"/>
            <a:r>
              <a:rPr lang="en-US" sz="1900" b="0" i="0" dirty="0">
                <a:solidFill>
                  <a:schemeClr val="tx1"/>
                </a:solidFill>
                <a:effectLst/>
                <a:latin typeface="Times New Roman" panose="02020603050405020304" pitchFamily="18" charset="0"/>
                <a:cs typeface="Times New Roman" panose="02020603050405020304" pitchFamily="18" charset="0"/>
              </a:rPr>
              <a:t>Microsoft Azure, formerly known as Windows Azure, is Microsoft's public </a:t>
            </a:r>
            <a:r>
              <a:rPr lang="en-US" sz="1900" b="0" i="0" dirty="0">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cloud computing</a:t>
            </a:r>
            <a:r>
              <a:rPr lang="en-US" sz="1900" b="0" i="0" dirty="0">
                <a:solidFill>
                  <a:schemeClr val="tx1"/>
                </a:solidFill>
                <a:effectLst/>
                <a:latin typeface="Times New Roman" panose="02020603050405020304" pitchFamily="18" charset="0"/>
                <a:cs typeface="Times New Roman" panose="02020603050405020304" pitchFamily="18" charset="0"/>
              </a:rPr>
              <a:t> platform. It provides a range of cloud services, including compute, analytics, storage and networking. Users can pick and choose from these services to develop and scale new applications, or run existing applications </a:t>
            </a:r>
            <a:r>
              <a:rPr lang="en-US" sz="1900" b="0" i="0" dirty="0">
                <a:solidFill>
                  <a:schemeClr val="tx1"/>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in the public cloud</a:t>
            </a:r>
            <a:r>
              <a:rPr lang="en-US" sz="1900" b="0" i="0" dirty="0">
                <a:solidFill>
                  <a:schemeClr val="tx1"/>
                </a:solidFill>
                <a:effectLst/>
                <a:latin typeface="Times New Roman" panose="02020603050405020304" pitchFamily="18" charset="0"/>
                <a:cs typeface="Times New Roman" panose="02020603050405020304" pitchFamily="18" charset="0"/>
              </a:rPr>
              <a:t>.</a:t>
            </a:r>
          </a:p>
          <a:p>
            <a:pPr algn="l"/>
            <a:r>
              <a:rPr lang="en-US" sz="1900" b="0" i="0" dirty="0">
                <a:solidFill>
                  <a:schemeClr val="tx1"/>
                </a:solidFill>
                <a:effectLst/>
                <a:latin typeface="Times New Roman" panose="02020603050405020304" pitchFamily="18" charset="0"/>
                <a:cs typeface="Times New Roman" panose="02020603050405020304" pitchFamily="18" charset="0"/>
              </a:rPr>
              <a:t>The Azure platform aims to </a:t>
            </a:r>
            <a:r>
              <a:rPr lang="en-US" sz="1900" b="0" i="0" dirty="0">
                <a:solidFill>
                  <a:schemeClr val="tx1"/>
                </a:solidFill>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help businesses manage challenges</a:t>
            </a:r>
            <a:r>
              <a:rPr lang="en-US" sz="1900" b="0" i="0" dirty="0">
                <a:solidFill>
                  <a:schemeClr val="tx1"/>
                </a:solidFill>
                <a:effectLst/>
                <a:latin typeface="Times New Roman" panose="02020603050405020304" pitchFamily="18" charset="0"/>
                <a:cs typeface="Times New Roman" panose="02020603050405020304" pitchFamily="18" charset="0"/>
              </a:rPr>
              <a:t> and meet their organizational goals. It offers tools that support all industries -- including e-commerce, finance and a variety of </a:t>
            </a:r>
            <a:r>
              <a:rPr lang="en-US" sz="1900" b="0" i="0" dirty="0">
                <a:solidFill>
                  <a:schemeClr val="tx1"/>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Fortune 500</a:t>
            </a:r>
            <a:r>
              <a:rPr lang="en-US" sz="1900" b="0" i="0" dirty="0">
                <a:solidFill>
                  <a:schemeClr val="tx1"/>
                </a:solidFill>
                <a:effectLst/>
                <a:latin typeface="Times New Roman" panose="02020603050405020304" pitchFamily="18" charset="0"/>
                <a:cs typeface="Times New Roman" panose="02020603050405020304" pitchFamily="18" charset="0"/>
              </a:rPr>
              <a:t> companies -- and is compatible with open source technologies. This provides users with the flexibility to use their preferred tools and technologies. In addition, Azure offers 4 different forms of cloud computing: infrastructure as a service (</a:t>
            </a:r>
            <a:r>
              <a:rPr lang="en-US" sz="1900" b="0" i="0" dirty="0">
                <a:solidFill>
                  <a:schemeClr val="tx1"/>
                </a:solidFill>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IaaS</a:t>
            </a:r>
            <a:r>
              <a:rPr lang="en-US" sz="1900" b="0" i="0" dirty="0">
                <a:solidFill>
                  <a:schemeClr val="tx1"/>
                </a:solidFill>
                <a:effectLst/>
                <a:latin typeface="Times New Roman" panose="02020603050405020304" pitchFamily="18" charset="0"/>
                <a:cs typeface="Times New Roman" panose="02020603050405020304" pitchFamily="18" charset="0"/>
              </a:rPr>
              <a:t>), platform as a service (</a:t>
            </a:r>
            <a:r>
              <a:rPr lang="en-US" sz="1900" b="0" i="0" dirty="0">
                <a:solidFill>
                  <a:schemeClr val="tx1"/>
                </a:solidFill>
                <a:effectLst/>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PaaS</a:t>
            </a:r>
            <a:r>
              <a:rPr lang="en-US" sz="1900" b="0" i="0" dirty="0">
                <a:solidFill>
                  <a:schemeClr val="tx1"/>
                </a:solidFill>
                <a:effectLst/>
                <a:latin typeface="Times New Roman" panose="02020603050405020304" pitchFamily="18" charset="0"/>
                <a:cs typeface="Times New Roman" panose="02020603050405020304" pitchFamily="18" charset="0"/>
              </a:rPr>
              <a:t>), software as a service (</a:t>
            </a:r>
            <a:r>
              <a:rPr lang="en-US" sz="1900" b="0" i="0" dirty="0">
                <a:solidFill>
                  <a:schemeClr val="tx1"/>
                </a:solidFill>
                <a:effectLst/>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SaaS</a:t>
            </a:r>
            <a:r>
              <a:rPr lang="en-US" sz="1900" b="0" i="0" dirty="0">
                <a:solidFill>
                  <a:schemeClr val="tx1"/>
                </a:solidFill>
                <a:effectLst/>
                <a:latin typeface="Times New Roman" panose="02020603050405020304" pitchFamily="18" charset="0"/>
                <a:cs typeface="Times New Roman" panose="02020603050405020304" pitchFamily="18" charset="0"/>
              </a:rPr>
              <a:t>) and </a:t>
            </a:r>
            <a:r>
              <a:rPr lang="en-US" sz="1900" b="0" i="0" dirty="0">
                <a:solidFill>
                  <a:schemeClr val="tx1"/>
                </a:solidFill>
                <a:effectLst/>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serverless</a:t>
            </a:r>
            <a:r>
              <a:rPr lang="en-US" sz="1900" b="0" i="0" dirty="0">
                <a:solidFill>
                  <a:schemeClr val="tx1"/>
                </a:solidFill>
                <a:effectLst/>
                <a:latin typeface="Times New Roman" panose="02020603050405020304" pitchFamily="18" charset="0"/>
                <a:cs typeface="Times New Roman" panose="02020603050405020304" pitchFamily="18" charset="0"/>
              </a:rPr>
              <a:t>.</a:t>
            </a:r>
          </a:p>
          <a:p>
            <a:pPr algn="l">
              <a:buFont typeface="Arial" panose="020B0604020202020204" pitchFamily="34" charset="0"/>
              <a:buChar char="•"/>
            </a:pPr>
            <a:endParaRPr lang="en-US" b="0" i="0" dirty="0">
              <a:solidFill>
                <a:schemeClr val="tx1"/>
              </a:solidFill>
              <a:effectLst/>
              <a:latin typeface="Segoe UI" panose="020B0502040204020203" pitchFamily="34" charset="0"/>
            </a:endParaRPr>
          </a:p>
          <a:p>
            <a:endParaRPr lang="en-IN" dirty="0">
              <a:solidFill>
                <a:schemeClr val="tx1"/>
              </a:solidFill>
            </a:endParaRPr>
          </a:p>
        </p:txBody>
      </p:sp>
    </p:spTree>
    <p:extLst>
      <p:ext uri="{BB962C8B-B14F-4D97-AF65-F5344CB8AC3E}">
        <p14:creationId xmlns:p14="http://schemas.microsoft.com/office/powerpoint/2010/main" val="20855351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B57E0-6DB3-4FE4-B795-5AFAC6B64DE1}"/>
              </a:ext>
            </a:extLst>
          </p:cNvPr>
          <p:cNvSpPr>
            <a:spLocks noGrp="1"/>
          </p:cNvSpPr>
          <p:nvPr>
            <p:ph type="title"/>
          </p:nvPr>
        </p:nvSpPr>
        <p:spPr>
          <a:xfrm>
            <a:off x="581192" y="702156"/>
            <a:ext cx="11029616" cy="547524"/>
          </a:xfrm>
        </p:spPr>
        <p:txBody>
          <a:bodyPr/>
          <a:lstStyle/>
          <a:p>
            <a:r>
              <a:rPr lang="en-IN" dirty="0"/>
              <a:t>HOW DOES IT WORK:</a:t>
            </a:r>
          </a:p>
        </p:txBody>
      </p:sp>
      <p:sp>
        <p:nvSpPr>
          <p:cNvPr id="3" name="Content Placeholder 2">
            <a:extLst>
              <a:ext uri="{FF2B5EF4-FFF2-40B4-BE49-F238E27FC236}">
                <a16:creationId xmlns:a16="http://schemas.microsoft.com/office/drawing/2014/main" id="{BD722D70-5F5D-4B2D-8F2B-39CF950B3AF4}"/>
              </a:ext>
            </a:extLst>
          </p:cNvPr>
          <p:cNvSpPr>
            <a:spLocks noGrp="1"/>
          </p:cNvSpPr>
          <p:nvPr>
            <p:ph idx="1"/>
          </p:nvPr>
        </p:nvSpPr>
        <p:spPr>
          <a:xfrm>
            <a:off x="662472" y="1320800"/>
            <a:ext cx="11029615" cy="5394960"/>
          </a:xfrm>
        </p:spPr>
        <p:txBody>
          <a:bodyPr>
            <a:normAutofit fontScale="77500" lnSpcReduction="20000"/>
          </a:bodyPr>
          <a:lstStyle/>
          <a:p>
            <a:pPr marL="0" indent="0">
              <a:buNone/>
            </a:pPr>
            <a:r>
              <a:rPr lang="en-US" sz="2300" b="0" i="0" dirty="0">
                <a:solidFill>
                  <a:schemeClr val="tx1"/>
                </a:solidFill>
                <a:effectLst/>
                <a:latin typeface="Times New Roman" panose="02020603050405020304" pitchFamily="18" charset="0"/>
                <a:cs typeface="Times New Roman" panose="02020603050405020304" pitchFamily="18" charset="0"/>
              </a:rPr>
              <a:t>Once customers subscribe to Azure, they have access to all the services included in the Azure </a:t>
            </a:r>
            <a:r>
              <a:rPr lang="en-US" sz="2300" b="0" i="0" u="sng" dirty="0">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portal</a:t>
            </a:r>
            <a:r>
              <a:rPr lang="en-US" sz="2300" b="0" i="0" dirty="0">
                <a:solidFill>
                  <a:schemeClr val="tx1"/>
                </a:solidFill>
                <a:effectLst/>
                <a:latin typeface="Times New Roman" panose="02020603050405020304" pitchFamily="18" charset="0"/>
                <a:cs typeface="Times New Roman" panose="02020603050405020304" pitchFamily="18" charset="0"/>
              </a:rPr>
              <a:t>. Subscribers can use these services to create cloud-based resources, such as virtual machines (</a:t>
            </a:r>
            <a:r>
              <a:rPr lang="en-US" sz="2300" b="0" i="0" u="sng" dirty="0">
                <a:solidFill>
                  <a:schemeClr val="tx1"/>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VM</a:t>
            </a:r>
            <a:r>
              <a:rPr lang="en-US" sz="2300" b="0" i="0" dirty="0">
                <a:solidFill>
                  <a:schemeClr val="tx1"/>
                </a:solidFill>
                <a:effectLst/>
                <a:latin typeface="Times New Roman" panose="02020603050405020304" pitchFamily="18" charset="0"/>
                <a:cs typeface="Times New Roman" panose="02020603050405020304" pitchFamily="18" charset="0"/>
              </a:rPr>
              <a:t>) and databases.</a:t>
            </a:r>
          </a:p>
          <a:p>
            <a:pPr algn="l"/>
            <a:r>
              <a:rPr lang="en-US" sz="2300" b="0" i="0" dirty="0">
                <a:solidFill>
                  <a:schemeClr val="tx1"/>
                </a:solidFill>
                <a:effectLst/>
                <a:latin typeface="Times New Roman" panose="02020603050405020304" pitchFamily="18" charset="0"/>
                <a:cs typeface="Times New Roman" panose="02020603050405020304" pitchFamily="18" charset="0"/>
              </a:rPr>
              <a:t>In addition to the services that Microsoft offers through the Azure portal, a number of </a:t>
            </a:r>
            <a:r>
              <a:rPr lang="en-US" sz="2300" b="0" i="0" u="sng" dirty="0">
                <a:solidFill>
                  <a:schemeClr val="tx1"/>
                </a:solidFill>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third-party</a:t>
            </a:r>
            <a:r>
              <a:rPr lang="en-US" sz="2300" b="0" i="0" dirty="0">
                <a:solidFill>
                  <a:schemeClr val="tx1"/>
                </a:solidFill>
                <a:effectLst/>
                <a:latin typeface="Times New Roman" panose="02020603050405020304" pitchFamily="18" charset="0"/>
                <a:cs typeface="Times New Roman" panose="02020603050405020304" pitchFamily="18" charset="0"/>
              </a:rPr>
              <a:t> vendors also make software directly available through Azure. The cost billed for third-party applications varies widely but may involve paying a subscription fee for the application, plus a usage fee for the </a:t>
            </a:r>
            <a:r>
              <a:rPr lang="en-US" sz="2300" b="0" i="0" u="sng" dirty="0">
                <a:solidFill>
                  <a:schemeClr val="tx1"/>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infrastructure</a:t>
            </a:r>
            <a:r>
              <a:rPr lang="en-US" sz="2300" b="0" i="0" dirty="0">
                <a:solidFill>
                  <a:schemeClr val="tx1"/>
                </a:solidFill>
                <a:effectLst/>
                <a:latin typeface="Times New Roman" panose="02020603050405020304" pitchFamily="18" charset="0"/>
                <a:cs typeface="Times New Roman" panose="02020603050405020304" pitchFamily="18" charset="0"/>
              </a:rPr>
              <a:t> used to host the application.</a:t>
            </a:r>
          </a:p>
          <a:p>
            <a:pPr algn="l"/>
            <a:r>
              <a:rPr lang="en-US" sz="2300" b="0" i="0" dirty="0">
                <a:solidFill>
                  <a:schemeClr val="tx1"/>
                </a:solidFill>
                <a:effectLst/>
                <a:latin typeface="Times New Roman" panose="02020603050405020304" pitchFamily="18" charset="0"/>
                <a:cs typeface="Times New Roman" panose="02020603050405020304" pitchFamily="18" charset="0"/>
              </a:rPr>
              <a:t>Microsoft provides five different customer support options for Azure:</a:t>
            </a:r>
          </a:p>
          <a:p>
            <a:pPr algn="l">
              <a:buFont typeface="Arial" panose="020B0604020202020204" pitchFamily="34" charset="0"/>
              <a:buChar char="•"/>
            </a:pPr>
            <a:r>
              <a:rPr lang="en-US" sz="2300" b="0" i="0" dirty="0">
                <a:solidFill>
                  <a:schemeClr val="tx1"/>
                </a:solidFill>
                <a:effectLst/>
                <a:latin typeface="Times New Roman" panose="02020603050405020304" pitchFamily="18" charset="0"/>
                <a:cs typeface="Times New Roman" panose="02020603050405020304" pitchFamily="18" charset="0"/>
              </a:rPr>
              <a:t>Basic</a:t>
            </a:r>
          </a:p>
          <a:p>
            <a:pPr algn="l">
              <a:buFont typeface="Arial" panose="020B0604020202020204" pitchFamily="34" charset="0"/>
              <a:buChar char="•"/>
            </a:pPr>
            <a:r>
              <a:rPr lang="en-US" sz="2300" b="0" i="0" dirty="0">
                <a:solidFill>
                  <a:schemeClr val="tx1"/>
                </a:solidFill>
                <a:effectLst/>
                <a:latin typeface="Times New Roman" panose="02020603050405020304" pitchFamily="18" charset="0"/>
                <a:cs typeface="Times New Roman" panose="02020603050405020304" pitchFamily="18" charset="0"/>
              </a:rPr>
              <a:t>Developer</a:t>
            </a:r>
          </a:p>
          <a:p>
            <a:pPr algn="l">
              <a:buFont typeface="Arial" panose="020B0604020202020204" pitchFamily="34" charset="0"/>
              <a:buChar char="•"/>
            </a:pPr>
            <a:r>
              <a:rPr lang="en-US" sz="2300" b="0" i="0" dirty="0">
                <a:solidFill>
                  <a:schemeClr val="tx1"/>
                </a:solidFill>
                <a:effectLst/>
                <a:latin typeface="Times New Roman" panose="02020603050405020304" pitchFamily="18" charset="0"/>
                <a:cs typeface="Times New Roman" panose="02020603050405020304" pitchFamily="18" charset="0"/>
              </a:rPr>
              <a:t>Standard</a:t>
            </a:r>
          </a:p>
          <a:p>
            <a:pPr algn="l">
              <a:buFont typeface="Arial" panose="020B0604020202020204" pitchFamily="34" charset="0"/>
              <a:buChar char="•"/>
            </a:pPr>
            <a:r>
              <a:rPr lang="en-US" sz="2300" b="0" i="0" dirty="0">
                <a:solidFill>
                  <a:schemeClr val="tx1"/>
                </a:solidFill>
                <a:effectLst/>
                <a:latin typeface="Times New Roman" panose="02020603050405020304" pitchFamily="18" charset="0"/>
                <a:cs typeface="Times New Roman" panose="02020603050405020304" pitchFamily="18" charset="0"/>
              </a:rPr>
              <a:t>Professional Direct</a:t>
            </a:r>
          </a:p>
          <a:p>
            <a:pPr algn="l">
              <a:buFont typeface="Arial" panose="020B0604020202020204" pitchFamily="34" charset="0"/>
              <a:buChar char="•"/>
            </a:pPr>
            <a:r>
              <a:rPr lang="en-US" sz="2300" b="0" i="0" dirty="0">
                <a:solidFill>
                  <a:schemeClr val="tx1"/>
                </a:solidFill>
                <a:effectLst/>
                <a:latin typeface="Times New Roman" panose="02020603050405020304" pitchFamily="18" charset="0"/>
                <a:cs typeface="Times New Roman" panose="02020603050405020304" pitchFamily="18" charset="0"/>
              </a:rPr>
              <a:t>Premier</a:t>
            </a:r>
          </a:p>
          <a:p>
            <a:pPr algn="l"/>
            <a:r>
              <a:rPr lang="en-US" sz="2300" b="0" i="0" dirty="0">
                <a:solidFill>
                  <a:schemeClr val="tx1"/>
                </a:solidFill>
                <a:effectLst/>
                <a:latin typeface="Times New Roman" panose="02020603050405020304" pitchFamily="18" charset="0"/>
                <a:cs typeface="Times New Roman" panose="02020603050405020304" pitchFamily="18" charset="0"/>
              </a:rPr>
              <a:t>These customer support plans vary in terms of scope and price. Basic support is available to all Azure accounts, but Microsoft charges a fee for the other support offerings. Developer support costs $29 per month, while Standard support costs $100 per month and Professional Direct support is $1000 per month. Microsoft does not disclose the pricing for Premier support.</a:t>
            </a:r>
          </a:p>
          <a:p>
            <a:pPr marL="0" indent="0">
              <a:buNone/>
            </a:pPr>
            <a:endParaRPr lang="en-IN" dirty="0"/>
          </a:p>
        </p:txBody>
      </p:sp>
    </p:spTree>
    <p:extLst>
      <p:ext uri="{BB962C8B-B14F-4D97-AF65-F5344CB8AC3E}">
        <p14:creationId xmlns:p14="http://schemas.microsoft.com/office/powerpoint/2010/main" val="339491146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6A18C-7621-F5C8-20E4-F847905C9DDE}"/>
              </a:ext>
            </a:extLst>
          </p:cNvPr>
          <p:cNvSpPr>
            <a:spLocks noGrp="1"/>
          </p:cNvSpPr>
          <p:nvPr>
            <p:ph type="title"/>
          </p:nvPr>
        </p:nvSpPr>
        <p:spPr>
          <a:xfrm>
            <a:off x="581191" y="882650"/>
            <a:ext cx="11029616" cy="571742"/>
          </a:xfrm>
        </p:spPr>
        <p:txBody>
          <a:bodyPr/>
          <a:lstStyle/>
          <a:p>
            <a:r>
              <a:rPr lang="en-IN" dirty="0"/>
              <a:t>Snapshots:</a:t>
            </a:r>
          </a:p>
        </p:txBody>
      </p:sp>
      <p:pic>
        <p:nvPicPr>
          <p:cNvPr id="5" name="Picture 4">
            <a:extLst>
              <a:ext uri="{FF2B5EF4-FFF2-40B4-BE49-F238E27FC236}">
                <a16:creationId xmlns:a16="http://schemas.microsoft.com/office/drawing/2014/main" id="{6418FAA9-6F1D-4648-03C8-6671F04219DD}"/>
              </a:ext>
            </a:extLst>
          </p:cNvPr>
          <p:cNvPicPr>
            <a:picLocks noChangeAspect="1"/>
          </p:cNvPicPr>
          <p:nvPr/>
        </p:nvPicPr>
        <p:blipFill>
          <a:blip r:embed="rId2"/>
          <a:stretch>
            <a:fillRect/>
          </a:stretch>
        </p:blipFill>
        <p:spPr>
          <a:xfrm>
            <a:off x="0" y="1473130"/>
            <a:ext cx="11958725" cy="895357"/>
          </a:xfrm>
          <a:prstGeom prst="rect">
            <a:avLst/>
          </a:prstGeom>
        </p:spPr>
      </p:pic>
      <p:pic>
        <p:nvPicPr>
          <p:cNvPr id="7" name="Picture 6">
            <a:extLst>
              <a:ext uri="{FF2B5EF4-FFF2-40B4-BE49-F238E27FC236}">
                <a16:creationId xmlns:a16="http://schemas.microsoft.com/office/drawing/2014/main" id="{FDCB7E33-AF02-EEE8-0889-997FE749DA44}"/>
              </a:ext>
            </a:extLst>
          </p:cNvPr>
          <p:cNvPicPr>
            <a:picLocks noChangeAspect="1"/>
          </p:cNvPicPr>
          <p:nvPr/>
        </p:nvPicPr>
        <p:blipFill>
          <a:blip r:embed="rId3"/>
          <a:stretch>
            <a:fillRect/>
          </a:stretch>
        </p:blipFill>
        <p:spPr>
          <a:xfrm>
            <a:off x="499670" y="2212743"/>
            <a:ext cx="11111137" cy="4220219"/>
          </a:xfrm>
          <a:prstGeom prst="rect">
            <a:avLst/>
          </a:prstGeom>
        </p:spPr>
      </p:pic>
    </p:spTree>
    <p:extLst>
      <p:ext uri="{BB962C8B-B14F-4D97-AF65-F5344CB8AC3E}">
        <p14:creationId xmlns:p14="http://schemas.microsoft.com/office/powerpoint/2010/main" val="146245860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27FE40-9B82-BF14-E9EC-EEEA1A227591}"/>
              </a:ext>
            </a:extLst>
          </p:cNvPr>
          <p:cNvPicPr>
            <a:picLocks noChangeAspect="1"/>
          </p:cNvPicPr>
          <p:nvPr/>
        </p:nvPicPr>
        <p:blipFill>
          <a:blip r:embed="rId2"/>
          <a:stretch>
            <a:fillRect/>
          </a:stretch>
        </p:blipFill>
        <p:spPr>
          <a:xfrm>
            <a:off x="554636" y="1957954"/>
            <a:ext cx="11408851" cy="3610001"/>
          </a:xfrm>
          <a:prstGeom prst="rect">
            <a:avLst/>
          </a:prstGeom>
        </p:spPr>
      </p:pic>
    </p:spTree>
    <p:extLst>
      <p:ext uri="{BB962C8B-B14F-4D97-AF65-F5344CB8AC3E}">
        <p14:creationId xmlns:p14="http://schemas.microsoft.com/office/powerpoint/2010/main" val="400370149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A6D3478-2986-4664-940C-67E0CAA21E04}">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B116C154-5A0F-4CDC-8C15-D2E21584649C}">
  <ds:schemaRefs>
    <ds:schemaRef ds:uri="http://schemas.microsoft.com/sharepoint/v3/contenttype/forms"/>
  </ds:schemaRefs>
</ds:datastoreItem>
</file>

<file path=customXml/itemProps3.xml><?xml version="1.0" encoding="utf-8"?>
<ds:datastoreItem xmlns:ds="http://schemas.openxmlformats.org/officeDocument/2006/customXml" ds:itemID="{956C3F92-CC28-42D8-BF09-0770755510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{3689CFD7-32A4-4FB8-9F87-845ADE9CCD48}tf56535239_win32</Template>
  <TotalTime>197</TotalTime>
  <Words>821</Words>
  <Application>Microsoft Office PowerPoint</Application>
  <PresentationFormat>Widescreen</PresentationFormat>
  <Paragraphs>73</Paragraphs>
  <Slides>14</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Franklin Gothic Book</vt:lpstr>
      <vt:lpstr>Franklin Gothic Demi</vt:lpstr>
      <vt:lpstr>Lato</vt:lpstr>
      <vt:lpstr>Segoe UI</vt:lpstr>
      <vt:lpstr>Times New Roman</vt:lpstr>
      <vt:lpstr>Wingdings 2</vt:lpstr>
      <vt:lpstr>DividendVTI</vt:lpstr>
      <vt:lpstr>BARK WITH SWAG</vt:lpstr>
      <vt:lpstr>BARK WITH SWAG</vt:lpstr>
      <vt:lpstr>BARK WITH SWAG</vt:lpstr>
      <vt:lpstr>Portfolio:</vt:lpstr>
      <vt:lpstr>Front end:</vt:lpstr>
      <vt:lpstr>AZURE:</vt:lpstr>
      <vt:lpstr>HOW DOES IT WORK:</vt:lpstr>
      <vt:lpstr>Snapshots:</vt:lpstr>
      <vt:lpstr>PowerPoint Presentation</vt:lpstr>
      <vt:lpstr>PowerPoint Presentation</vt:lpstr>
      <vt:lpstr>PowerPoint Presentation</vt:lpstr>
      <vt:lpstr>PowerPoint Presentation</vt:lpstr>
      <vt:lpstr>PowerPoint Presentation</vt:lpstr>
      <vt:lpstr>BARK WITH SWAG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BARK WITH SWAG</dc:title>
  <dc:creator>Daniel D</dc:creator>
  <cp:lastModifiedBy>Daniel D</cp:lastModifiedBy>
  <cp:revision>6</cp:revision>
  <dcterms:created xsi:type="dcterms:W3CDTF">2022-05-21T08:51:22Z</dcterms:created>
  <dcterms:modified xsi:type="dcterms:W3CDTF">2022-05-24T05:33:23Z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